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3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3" r:id="rId1"/>
    <p:sldMasterId id="2147483934" r:id="rId2"/>
    <p:sldMasterId id="2147483958" r:id="rId3"/>
    <p:sldMasterId id="2147483982" r:id="rId4"/>
  </p:sldMasterIdLst>
  <p:notesMasterIdLst>
    <p:notesMasterId r:id="rId19"/>
  </p:notesMasterIdLst>
  <p:handoutMasterIdLst>
    <p:handoutMasterId r:id="rId20"/>
  </p:handoutMasterIdLst>
  <p:sldIdLst>
    <p:sldId id="319" r:id="rId5"/>
    <p:sldId id="347" r:id="rId6"/>
    <p:sldId id="346" r:id="rId7"/>
    <p:sldId id="351" r:id="rId8"/>
    <p:sldId id="357" r:id="rId9"/>
    <p:sldId id="369" r:id="rId10"/>
    <p:sldId id="370" r:id="rId11"/>
    <p:sldId id="368" r:id="rId12"/>
    <p:sldId id="365" r:id="rId13"/>
    <p:sldId id="371" r:id="rId14"/>
    <p:sldId id="353" r:id="rId15"/>
    <p:sldId id="362" r:id="rId16"/>
    <p:sldId id="366" r:id="rId17"/>
    <p:sldId id="372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18">
          <p15:clr>
            <a:srgbClr val="A4A3A4"/>
          </p15:clr>
        </p15:guide>
        <p15:guide id="2" orient="horz" pos="2931">
          <p15:clr>
            <a:srgbClr val="A4A3A4"/>
          </p15:clr>
        </p15:guide>
        <p15:guide id="3" orient="horz" pos="1869">
          <p15:clr>
            <a:srgbClr val="A4A3A4"/>
          </p15:clr>
        </p15:guide>
        <p15:guide id="4" orient="horz" pos="3093">
          <p15:clr>
            <a:srgbClr val="A4A3A4"/>
          </p15:clr>
        </p15:guide>
        <p15:guide id="5" orient="horz" pos="734">
          <p15:clr>
            <a:srgbClr val="A4A3A4"/>
          </p15:clr>
        </p15:guide>
        <p15:guide id="6" orient="horz" pos="143">
          <p15:clr>
            <a:srgbClr val="A4A3A4"/>
          </p15:clr>
        </p15:guide>
        <p15:guide id="7" orient="horz" pos="3022">
          <p15:clr>
            <a:srgbClr val="A4A3A4"/>
          </p15:clr>
        </p15:guide>
        <p15:guide id="8" orient="horz" pos="2439">
          <p15:clr>
            <a:srgbClr val="A4A3A4"/>
          </p15:clr>
        </p15:guide>
        <p15:guide id="9" orient="horz" pos="1298">
          <p15:clr>
            <a:srgbClr val="A4A3A4"/>
          </p15:clr>
        </p15:guide>
        <p15:guide id="10" pos="4702">
          <p15:clr>
            <a:srgbClr val="A4A3A4"/>
          </p15:clr>
        </p15:guide>
        <p15:guide id="11" pos="145">
          <p15:clr>
            <a:srgbClr val="A4A3A4"/>
          </p15:clr>
        </p15:guide>
        <p15:guide id="12" pos="4009">
          <p15:clr>
            <a:srgbClr val="A4A3A4"/>
          </p15:clr>
        </p15:guide>
        <p15:guide id="13" pos="5617">
          <p15:clr>
            <a:srgbClr val="A4A3A4"/>
          </p15:clr>
        </p15:guide>
        <p15:guide id="14" pos="5391">
          <p15:clr>
            <a:srgbClr val="A4A3A4"/>
          </p15:clr>
        </p15:guide>
        <p15:guide id="15" pos="2649">
          <p15:clr>
            <a:srgbClr val="A4A3A4"/>
          </p15:clr>
        </p15:guide>
        <p15:guide id="16" pos="3111">
          <p15:clr>
            <a:srgbClr val="A4A3A4"/>
          </p15:clr>
        </p15:guide>
        <p15:guide id="17" pos="1969">
          <p15:clr>
            <a:srgbClr val="A4A3A4"/>
          </p15:clr>
        </p15:guide>
        <p15:guide id="18" pos="3567">
          <p15:clr>
            <a:srgbClr val="A4A3A4"/>
          </p15:clr>
        </p15:guide>
        <p15:guide id="19" pos="3335">
          <p15:clr>
            <a:srgbClr val="A4A3A4"/>
          </p15:clr>
        </p15:guide>
        <p15:guide id="20" pos="375">
          <p15:clr>
            <a:srgbClr val="A4A3A4"/>
          </p15:clr>
        </p15:guide>
        <p15:guide id="21" pos="2423">
          <p15:clr>
            <a:srgbClr val="A4A3A4"/>
          </p15:clr>
        </p15:guide>
        <p15:guide id="22" pos="1290">
          <p15:clr>
            <a:srgbClr val="A4A3A4"/>
          </p15:clr>
        </p15:guide>
        <p15:guide id="23" pos="1059">
          <p15:clr>
            <a:srgbClr val="A4A3A4"/>
          </p15:clr>
        </p15:guide>
        <p15:guide id="24" pos="833">
          <p15:clr>
            <a:srgbClr val="A4A3A4"/>
          </p15:clr>
        </p15:guide>
        <p15:guide id="25" pos="607">
          <p15:clr>
            <a:srgbClr val="A4A3A4"/>
          </p15:clr>
        </p15:guide>
        <p15:guide id="26" pos="1519">
          <p15:clr>
            <a:srgbClr val="A4A3A4"/>
          </p15:clr>
        </p15:guide>
        <p15:guide id="27" pos="1752">
          <p15:clr>
            <a:srgbClr val="A4A3A4"/>
          </p15:clr>
        </p15:guide>
        <p15:guide id="28" pos="2882">
          <p15:clr>
            <a:srgbClr val="A4A3A4"/>
          </p15:clr>
        </p15:guide>
        <p15:guide id="29" pos="3792">
          <p15:clr>
            <a:srgbClr val="A4A3A4"/>
          </p15:clr>
        </p15:guide>
        <p15:guide id="30" pos="4240">
          <p15:clr>
            <a:srgbClr val="A4A3A4"/>
          </p15:clr>
        </p15:guide>
        <p15:guide id="31" pos="4467">
          <p15:clr>
            <a:srgbClr val="A4A3A4"/>
          </p15:clr>
        </p15:guide>
        <p15:guide id="32" pos="4919">
          <p15:clr>
            <a:srgbClr val="A4A3A4"/>
          </p15:clr>
        </p15:guide>
        <p15:guide id="33" pos="5154">
          <p15:clr>
            <a:srgbClr val="A4A3A4"/>
          </p15:clr>
        </p15:guide>
        <p15:guide id="34" pos="219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5F93CD"/>
    <a:srgbClr val="25465B"/>
    <a:srgbClr val="311A37"/>
    <a:srgbClr val="000000"/>
    <a:srgbClr val="C0E6FF"/>
    <a:srgbClr val="7CC7FF"/>
    <a:srgbClr val="5FAAFA"/>
    <a:srgbClr val="5F6BCD"/>
    <a:srgbClr val="1529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40" autoAdjust="0"/>
    <p:restoredTop sz="92038" autoAdjust="0"/>
  </p:normalViewPr>
  <p:slideViewPr>
    <p:cSldViewPr snapToGrid="0" snapToObjects="1" showGuides="1">
      <p:cViewPr varScale="1">
        <p:scale>
          <a:sx n="121" d="100"/>
          <a:sy n="121" d="100"/>
        </p:scale>
        <p:origin x="-504" y="-96"/>
      </p:cViewPr>
      <p:guideLst>
        <p:guide orient="horz" pos="1618"/>
        <p:guide orient="horz" pos="2931"/>
        <p:guide orient="horz" pos="1869"/>
        <p:guide orient="horz" pos="3093"/>
        <p:guide orient="horz" pos="734"/>
        <p:guide orient="horz" pos="143"/>
        <p:guide orient="horz" pos="3022"/>
        <p:guide orient="horz" pos="2439"/>
        <p:guide orient="horz" pos="1298"/>
        <p:guide pos="4702"/>
        <p:guide pos="145"/>
        <p:guide pos="4009"/>
        <p:guide pos="5617"/>
        <p:guide pos="5391"/>
        <p:guide pos="2649"/>
        <p:guide pos="3111"/>
        <p:guide pos="1969"/>
        <p:guide pos="3567"/>
        <p:guide pos="3335"/>
        <p:guide pos="375"/>
        <p:guide pos="2423"/>
        <p:guide pos="1290"/>
        <p:guide pos="1059"/>
        <p:guide pos="833"/>
        <p:guide pos="607"/>
        <p:guide pos="1519"/>
        <p:guide pos="1752"/>
        <p:guide pos="2882"/>
        <p:guide pos="3792"/>
        <p:guide pos="4240"/>
        <p:guide pos="4467"/>
        <p:guide pos="4919"/>
        <p:guide pos="5154"/>
        <p:guide pos="219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14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8ABAA-88B4-2B47-AB83-605D271CFD6E}" type="datetimeFigureOut">
              <a:rPr lang="en-US" smtClean="0"/>
              <a:pPr/>
              <a:t>10/05/17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CBB77-6DA5-CE4D-9298-B4CD71DDF6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758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jpeg>
</file>

<file path=ppt/media/image4.png>
</file>

<file path=ppt/media/image5.jp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DA9B0B-EDC5-3A45-9958-32D2299F5B1A}" type="datetimeFigureOut">
              <a:rPr lang="en-US" smtClean="0"/>
              <a:pPr/>
              <a:t>10/05/17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ED143-1506-434C-B47D-CBF33F177B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3937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ED143-1506-434C-B47D-CBF33F177BE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82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ED143-1506-434C-B47D-CBF33F177BE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931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8600" y="4721469"/>
            <a:ext cx="21031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8438077" y="4729112"/>
            <a:ext cx="473837" cy="192024"/>
            <a:chOff x="1938338" y="2368551"/>
            <a:chExt cx="5260976" cy="2132013"/>
          </a:xfrm>
          <a:solidFill>
            <a:srgbClr val="FFFFFF"/>
          </a:solidFill>
        </p:grpSpPr>
        <p:sp>
          <p:nvSpPr>
            <p:cNvPr id="51" name="Freeform 6"/>
            <p:cNvSpPr>
              <a:spLocks/>
            </p:cNvSpPr>
            <p:nvPr userDrawn="1"/>
          </p:nvSpPr>
          <p:spPr bwMode="auto">
            <a:xfrm>
              <a:off x="5208594" y="2936869"/>
              <a:ext cx="758826" cy="141292"/>
            </a:xfrm>
            <a:custGeom>
              <a:avLst/>
              <a:gdLst>
                <a:gd name="T0" fmla="*/ 0 w 478"/>
                <a:gd name="T1" fmla="*/ 0 h 89"/>
                <a:gd name="T2" fmla="*/ 448 w 478"/>
                <a:gd name="T3" fmla="*/ 0 h 89"/>
                <a:gd name="T4" fmla="*/ 455 w 478"/>
                <a:gd name="T5" fmla="*/ 22 h 89"/>
                <a:gd name="T6" fmla="*/ 461 w 478"/>
                <a:gd name="T7" fmla="*/ 40 h 89"/>
                <a:gd name="T8" fmla="*/ 466 w 478"/>
                <a:gd name="T9" fmla="*/ 56 h 89"/>
                <a:gd name="T10" fmla="*/ 473 w 478"/>
                <a:gd name="T11" fmla="*/ 72 h 89"/>
                <a:gd name="T12" fmla="*/ 478 w 478"/>
                <a:gd name="T13" fmla="*/ 89 h 89"/>
                <a:gd name="T14" fmla="*/ 0 w 478"/>
                <a:gd name="T15" fmla="*/ 89 h 89"/>
                <a:gd name="T16" fmla="*/ 0 w 478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8" h="89">
                  <a:moveTo>
                    <a:pt x="0" y="0"/>
                  </a:moveTo>
                  <a:lnTo>
                    <a:pt x="448" y="0"/>
                  </a:lnTo>
                  <a:lnTo>
                    <a:pt x="455" y="22"/>
                  </a:lnTo>
                  <a:lnTo>
                    <a:pt x="461" y="40"/>
                  </a:lnTo>
                  <a:lnTo>
                    <a:pt x="466" y="56"/>
                  </a:lnTo>
                  <a:lnTo>
                    <a:pt x="473" y="72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2" name="Freeform 7"/>
            <p:cNvSpPr>
              <a:spLocks/>
            </p:cNvSpPr>
            <p:nvPr/>
          </p:nvSpPr>
          <p:spPr bwMode="auto">
            <a:xfrm>
              <a:off x="6156326" y="2936876"/>
              <a:ext cx="758825" cy="141288"/>
            </a:xfrm>
            <a:custGeom>
              <a:avLst/>
              <a:gdLst>
                <a:gd name="T0" fmla="*/ 30 w 478"/>
                <a:gd name="T1" fmla="*/ 0 h 89"/>
                <a:gd name="T2" fmla="*/ 478 w 478"/>
                <a:gd name="T3" fmla="*/ 0 h 89"/>
                <a:gd name="T4" fmla="*/ 478 w 478"/>
                <a:gd name="T5" fmla="*/ 89 h 89"/>
                <a:gd name="T6" fmla="*/ 0 w 478"/>
                <a:gd name="T7" fmla="*/ 89 h 89"/>
                <a:gd name="T8" fmla="*/ 30 w 47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89">
                  <a:moveTo>
                    <a:pt x="30" y="0"/>
                  </a:moveTo>
                  <a:lnTo>
                    <a:pt x="478" y="0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3" name="Freeform 8"/>
            <p:cNvSpPr>
              <a:spLocks/>
            </p:cNvSpPr>
            <p:nvPr/>
          </p:nvSpPr>
          <p:spPr bwMode="auto">
            <a:xfrm>
              <a:off x="5635626" y="3221038"/>
              <a:ext cx="427038" cy="141288"/>
            </a:xfrm>
            <a:custGeom>
              <a:avLst/>
              <a:gdLst>
                <a:gd name="T0" fmla="*/ 0 w 269"/>
                <a:gd name="T1" fmla="*/ 0 h 89"/>
                <a:gd name="T2" fmla="*/ 239 w 269"/>
                <a:gd name="T3" fmla="*/ 0 h 89"/>
                <a:gd name="T4" fmla="*/ 242 w 269"/>
                <a:gd name="T5" fmla="*/ 8 h 89"/>
                <a:gd name="T6" fmla="*/ 245 w 269"/>
                <a:gd name="T7" fmla="*/ 19 h 89"/>
                <a:gd name="T8" fmla="*/ 249 w 269"/>
                <a:gd name="T9" fmla="*/ 31 h 89"/>
                <a:gd name="T10" fmla="*/ 254 w 269"/>
                <a:gd name="T11" fmla="*/ 45 h 89"/>
                <a:gd name="T12" fmla="*/ 258 w 269"/>
                <a:gd name="T13" fmla="*/ 58 h 89"/>
                <a:gd name="T14" fmla="*/ 262 w 269"/>
                <a:gd name="T15" fmla="*/ 70 h 89"/>
                <a:gd name="T16" fmla="*/ 266 w 269"/>
                <a:gd name="T17" fmla="*/ 80 h 89"/>
                <a:gd name="T18" fmla="*/ 268 w 269"/>
                <a:gd name="T19" fmla="*/ 87 h 89"/>
                <a:gd name="T20" fmla="*/ 269 w 269"/>
                <a:gd name="T21" fmla="*/ 89 h 89"/>
                <a:gd name="T22" fmla="*/ 30 w 269"/>
                <a:gd name="T23" fmla="*/ 89 h 89"/>
                <a:gd name="T24" fmla="*/ 27 w 269"/>
                <a:gd name="T25" fmla="*/ 82 h 89"/>
                <a:gd name="T26" fmla="*/ 23 w 269"/>
                <a:gd name="T27" fmla="*/ 71 h 89"/>
                <a:gd name="T28" fmla="*/ 19 w 269"/>
                <a:gd name="T29" fmla="*/ 59 h 89"/>
                <a:gd name="T30" fmla="*/ 15 w 269"/>
                <a:gd name="T31" fmla="*/ 45 h 89"/>
                <a:gd name="T32" fmla="*/ 10 w 269"/>
                <a:gd name="T33" fmla="*/ 32 h 89"/>
                <a:gd name="T34" fmla="*/ 6 w 269"/>
                <a:gd name="T35" fmla="*/ 20 h 89"/>
                <a:gd name="T36" fmla="*/ 3 w 269"/>
                <a:gd name="T37" fmla="*/ 10 h 89"/>
                <a:gd name="T38" fmla="*/ 0 w 269"/>
                <a:gd name="T39" fmla="*/ 3 h 89"/>
                <a:gd name="T40" fmla="*/ 0 w 269"/>
                <a:gd name="T4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9" h="89">
                  <a:moveTo>
                    <a:pt x="0" y="0"/>
                  </a:moveTo>
                  <a:lnTo>
                    <a:pt x="239" y="0"/>
                  </a:lnTo>
                  <a:lnTo>
                    <a:pt x="242" y="8"/>
                  </a:lnTo>
                  <a:lnTo>
                    <a:pt x="245" y="19"/>
                  </a:lnTo>
                  <a:lnTo>
                    <a:pt x="249" y="31"/>
                  </a:lnTo>
                  <a:lnTo>
                    <a:pt x="254" y="45"/>
                  </a:lnTo>
                  <a:lnTo>
                    <a:pt x="258" y="58"/>
                  </a:lnTo>
                  <a:lnTo>
                    <a:pt x="262" y="70"/>
                  </a:lnTo>
                  <a:lnTo>
                    <a:pt x="266" y="80"/>
                  </a:lnTo>
                  <a:lnTo>
                    <a:pt x="268" y="87"/>
                  </a:lnTo>
                  <a:lnTo>
                    <a:pt x="269" y="89"/>
                  </a:lnTo>
                  <a:lnTo>
                    <a:pt x="30" y="89"/>
                  </a:lnTo>
                  <a:lnTo>
                    <a:pt x="27" y="82"/>
                  </a:lnTo>
                  <a:lnTo>
                    <a:pt x="23" y="71"/>
                  </a:lnTo>
                  <a:lnTo>
                    <a:pt x="19" y="59"/>
                  </a:lnTo>
                  <a:lnTo>
                    <a:pt x="15" y="45"/>
                  </a:lnTo>
                  <a:lnTo>
                    <a:pt x="10" y="32"/>
                  </a:lnTo>
                  <a:lnTo>
                    <a:pt x="6" y="20"/>
                  </a:lnTo>
                  <a:lnTo>
                    <a:pt x="3" y="10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4" name="Freeform 9"/>
            <p:cNvSpPr>
              <a:spLocks/>
            </p:cNvSpPr>
            <p:nvPr/>
          </p:nvSpPr>
          <p:spPr bwMode="auto">
            <a:xfrm>
              <a:off x="6062663" y="3221038"/>
              <a:ext cx="425450" cy="141288"/>
            </a:xfrm>
            <a:custGeom>
              <a:avLst/>
              <a:gdLst>
                <a:gd name="T0" fmla="*/ 29 w 268"/>
                <a:gd name="T1" fmla="*/ 0 h 89"/>
                <a:gd name="T2" fmla="*/ 268 w 268"/>
                <a:gd name="T3" fmla="*/ 0 h 89"/>
                <a:gd name="T4" fmla="*/ 238 w 268"/>
                <a:gd name="T5" fmla="*/ 89 h 89"/>
                <a:gd name="T6" fmla="*/ 0 w 268"/>
                <a:gd name="T7" fmla="*/ 89 h 89"/>
                <a:gd name="T8" fmla="*/ 29 w 26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89">
                  <a:moveTo>
                    <a:pt x="29" y="0"/>
                  </a:moveTo>
                  <a:lnTo>
                    <a:pt x="268" y="0"/>
                  </a:lnTo>
                  <a:lnTo>
                    <a:pt x="238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5" name="Freeform 10"/>
            <p:cNvSpPr>
              <a:spLocks/>
            </p:cNvSpPr>
            <p:nvPr/>
          </p:nvSpPr>
          <p:spPr bwMode="auto">
            <a:xfrm>
              <a:off x="5730876" y="3505201"/>
              <a:ext cx="663575" cy="142875"/>
            </a:xfrm>
            <a:custGeom>
              <a:avLst/>
              <a:gdLst>
                <a:gd name="T0" fmla="*/ 0 w 418"/>
                <a:gd name="T1" fmla="*/ 0 h 90"/>
                <a:gd name="T2" fmla="*/ 418 w 418"/>
                <a:gd name="T3" fmla="*/ 0 h 90"/>
                <a:gd name="T4" fmla="*/ 388 w 418"/>
                <a:gd name="T5" fmla="*/ 90 h 90"/>
                <a:gd name="T6" fmla="*/ 30 w 418"/>
                <a:gd name="T7" fmla="*/ 90 h 90"/>
                <a:gd name="T8" fmla="*/ 22 w 418"/>
                <a:gd name="T9" fmla="*/ 68 h 90"/>
                <a:gd name="T10" fmla="*/ 16 w 418"/>
                <a:gd name="T11" fmla="*/ 50 h 90"/>
                <a:gd name="T12" fmla="*/ 11 w 418"/>
                <a:gd name="T13" fmla="*/ 34 h 90"/>
                <a:gd name="T14" fmla="*/ 6 w 418"/>
                <a:gd name="T15" fmla="*/ 18 h 90"/>
                <a:gd name="T16" fmla="*/ 0 w 41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8" h="90">
                  <a:moveTo>
                    <a:pt x="0" y="0"/>
                  </a:moveTo>
                  <a:lnTo>
                    <a:pt x="418" y="0"/>
                  </a:lnTo>
                  <a:lnTo>
                    <a:pt x="388" y="90"/>
                  </a:lnTo>
                  <a:lnTo>
                    <a:pt x="30" y="90"/>
                  </a:lnTo>
                  <a:lnTo>
                    <a:pt x="22" y="68"/>
                  </a:lnTo>
                  <a:lnTo>
                    <a:pt x="16" y="50"/>
                  </a:lnTo>
                  <a:lnTo>
                    <a:pt x="11" y="34"/>
                  </a:lnTo>
                  <a:lnTo>
                    <a:pt x="6" y="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6" name="Rectangle 11"/>
            <p:cNvSpPr>
              <a:spLocks noChangeArrowheads="1"/>
            </p:cNvSpPr>
            <p:nvPr/>
          </p:nvSpPr>
          <p:spPr bwMode="auto">
            <a:xfrm>
              <a:off x="5208588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7" name="Rectangle 12"/>
            <p:cNvSpPr>
              <a:spLocks noChangeArrowheads="1"/>
            </p:cNvSpPr>
            <p:nvPr/>
          </p:nvSpPr>
          <p:spPr bwMode="auto">
            <a:xfrm>
              <a:off x="6488113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8" name="Rectangle 13"/>
            <p:cNvSpPr>
              <a:spLocks noChangeArrowheads="1"/>
            </p:cNvSpPr>
            <p:nvPr/>
          </p:nvSpPr>
          <p:spPr bwMode="auto">
            <a:xfrm>
              <a:off x="5208588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59" name="Rectangle 14"/>
            <p:cNvSpPr>
              <a:spLocks noChangeArrowheads="1"/>
            </p:cNvSpPr>
            <p:nvPr/>
          </p:nvSpPr>
          <p:spPr bwMode="auto">
            <a:xfrm>
              <a:off x="6488113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208588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6488113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4924426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3" name="Rectangle 62"/>
            <p:cNvSpPr>
              <a:spLocks noChangeArrowheads="1"/>
            </p:cNvSpPr>
            <p:nvPr/>
          </p:nvSpPr>
          <p:spPr bwMode="auto">
            <a:xfrm>
              <a:off x="4924426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4" name="Rectangle 19"/>
            <p:cNvSpPr>
              <a:spLocks noChangeArrowheads="1"/>
            </p:cNvSpPr>
            <p:nvPr userDrawn="1"/>
          </p:nvSpPr>
          <p:spPr bwMode="auto">
            <a:xfrm>
              <a:off x="3360743" y="3790954"/>
              <a:ext cx="427045" cy="14129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5" name="Rectangle 20"/>
            <p:cNvSpPr>
              <a:spLocks noChangeArrowheads="1"/>
            </p:cNvSpPr>
            <p:nvPr/>
          </p:nvSpPr>
          <p:spPr bwMode="auto">
            <a:xfrm>
              <a:off x="3360738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6" name="Rectangle 21"/>
            <p:cNvSpPr>
              <a:spLocks noChangeArrowheads="1"/>
            </p:cNvSpPr>
            <p:nvPr/>
          </p:nvSpPr>
          <p:spPr bwMode="auto">
            <a:xfrm>
              <a:off x="2222501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7" name="Rectangle 22"/>
            <p:cNvSpPr>
              <a:spLocks noChangeArrowheads="1"/>
            </p:cNvSpPr>
            <p:nvPr/>
          </p:nvSpPr>
          <p:spPr bwMode="auto">
            <a:xfrm>
              <a:off x="2222501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8" name="Rectangle 23"/>
            <p:cNvSpPr>
              <a:spLocks noChangeArrowheads="1"/>
            </p:cNvSpPr>
            <p:nvPr/>
          </p:nvSpPr>
          <p:spPr bwMode="auto">
            <a:xfrm>
              <a:off x="2222501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69" name="Rectangle 24"/>
            <p:cNvSpPr>
              <a:spLocks noChangeArrowheads="1"/>
            </p:cNvSpPr>
            <p:nvPr/>
          </p:nvSpPr>
          <p:spPr bwMode="auto">
            <a:xfrm>
              <a:off x="2222501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0" name="Rectangle 25"/>
            <p:cNvSpPr>
              <a:spLocks noChangeArrowheads="1"/>
            </p:cNvSpPr>
            <p:nvPr/>
          </p:nvSpPr>
          <p:spPr bwMode="auto">
            <a:xfrm>
              <a:off x="1938338" y="40751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1" name="Rectangle 26"/>
            <p:cNvSpPr>
              <a:spLocks noChangeArrowheads="1"/>
            </p:cNvSpPr>
            <p:nvPr/>
          </p:nvSpPr>
          <p:spPr bwMode="auto">
            <a:xfrm>
              <a:off x="1938338" y="4359276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2" name="Rectangle 27"/>
            <p:cNvSpPr>
              <a:spLocks noChangeArrowheads="1"/>
            </p:cNvSpPr>
            <p:nvPr/>
          </p:nvSpPr>
          <p:spPr bwMode="auto">
            <a:xfrm>
              <a:off x="1938338" y="2368551"/>
              <a:ext cx="995363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3" name="Rectangle 28"/>
            <p:cNvSpPr>
              <a:spLocks noChangeArrowheads="1"/>
            </p:cNvSpPr>
            <p:nvPr/>
          </p:nvSpPr>
          <p:spPr bwMode="auto">
            <a:xfrm>
              <a:off x="1938338" y="26527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4" name="Freeform 29"/>
            <p:cNvSpPr>
              <a:spLocks/>
            </p:cNvSpPr>
            <p:nvPr/>
          </p:nvSpPr>
          <p:spPr bwMode="auto">
            <a:xfrm>
              <a:off x="4924426" y="2368551"/>
              <a:ext cx="854075" cy="142875"/>
            </a:xfrm>
            <a:custGeom>
              <a:avLst/>
              <a:gdLst>
                <a:gd name="T0" fmla="*/ 0 w 538"/>
                <a:gd name="T1" fmla="*/ 0 h 90"/>
                <a:gd name="T2" fmla="*/ 508 w 538"/>
                <a:gd name="T3" fmla="*/ 0 h 90"/>
                <a:gd name="T4" fmla="*/ 514 w 538"/>
                <a:gd name="T5" fmla="*/ 17 h 90"/>
                <a:gd name="T6" fmla="*/ 519 w 538"/>
                <a:gd name="T7" fmla="*/ 33 h 90"/>
                <a:gd name="T8" fmla="*/ 524 w 538"/>
                <a:gd name="T9" fmla="*/ 49 h 90"/>
                <a:gd name="T10" fmla="*/ 530 w 538"/>
                <a:gd name="T11" fmla="*/ 68 h 90"/>
                <a:gd name="T12" fmla="*/ 538 w 538"/>
                <a:gd name="T13" fmla="*/ 90 h 90"/>
                <a:gd name="T14" fmla="*/ 0 w 538"/>
                <a:gd name="T15" fmla="*/ 90 h 90"/>
                <a:gd name="T16" fmla="*/ 0 w 53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8" h="90">
                  <a:moveTo>
                    <a:pt x="0" y="0"/>
                  </a:moveTo>
                  <a:lnTo>
                    <a:pt x="508" y="0"/>
                  </a:lnTo>
                  <a:lnTo>
                    <a:pt x="514" y="17"/>
                  </a:lnTo>
                  <a:lnTo>
                    <a:pt x="519" y="33"/>
                  </a:lnTo>
                  <a:lnTo>
                    <a:pt x="524" y="49"/>
                  </a:lnTo>
                  <a:lnTo>
                    <a:pt x="530" y="68"/>
                  </a:lnTo>
                  <a:lnTo>
                    <a:pt x="538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5" name="Freeform 30"/>
            <p:cNvSpPr>
              <a:spLocks/>
            </p:cNvSpPr>
            <p:nvPr/>
          </p:nvSpPr>
          <p:spPr bwMode="auto">
            <a:xfrm>
              <a:off x="4924426" y="2652713"/>
              <a:ext cx="947738" cy="141288"/>
            </a:xfrm>
            <a:custGeom>
              <a:avLst/>
              <a:gdLst>
                <a:gd name="T0" fmla="*/ 0 w 597"/>
                <a:gd name="T1" fmla="*/ 0 h 89"/>
                <a:gd name="T2" fmla="*/ 567 w 597"/>
                <a:gd name="T3" fmla="*/ 0 h 89"/>
                <a:gd name="T4" fmla="*/ 573 w 597"/>
                <a:gd name="T5" fmla="*/ 17 h 89"/>
                <a:gd name="T6" fmla="*/ 577 w 597"/>
                <a:gd name="T7" fmla="*/ 29 h 89"/>
                <a:gd name="T8" fmla="*/ 581 w 597"/>
                <a:gd name="T9" fmla="*/ 40 h 89"/>
                <a:gd name="T10" fmla="*/ 584 w 597"/>
                <a:gd name="T11" fmla="*/ 50 h 89"/>
                <a:gd name="T12" fmla="*/ 587 w 597"/>
                <a:gd name="T13" fmla="*/ 60 h 89"/>
                <a:gd name="T14" fmla="*/ 592 w 597"/>
                <a:gd name="T15" fmla="*/ 73 h 89"/>
                <a:gd name="T16" fmla="*/ 597 w 597"/>
                <a:gd name="T17" fmla="*/ 89 h 89"/>
                <a:gd name="T18" fmla="*/ 0 w 597"/>
                <a:gd name="T19" fmla="*/ 89 h 89"/>
                <a:gd name="T20" fmla="*/ 0 w 597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7" h="89">
                  <a:moveTo>
                    <a:pt x="0" y="0"/>
                  </a:moveTo>
                  <a:lnTo>
                    <a:pt x="567" y="0"/>
                  </a:lnTo>
                  <a:lnTo>
                    <a:pt x="573" y="17"/>
                  </a:lnTo>
                  <a:lnTo>
                    <a:pt x="577" y="29"/>
                  </a:lnTo>
                  <a:lnTo>
                    <a:pt x="581" y="40"/>
                  </a:lnTo>
                  <a:lnTo>
                    <a:pt x="584" y="50"/>
                  </a:lnTo>
                  <a:lnTo>
                    <a:pt x="587" y="60"/>
                  </a:lnTo>
                  <a:lnTo>
                    <a:pt x="592" y="73"/>
                  </a:lnTo>
                  <a:lnTo>
                    <a:pt x="59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6" name="Freeform 31"/>
            <p:cNvSpPr>
              <a:spLocks/>
            </p:cNvSpPr>
            <p:nvPr/>
          </p:nvSpPr>
          <p:spPr bwMode="auto">
            <a:xfrm>
              <a:off x="6346826" y="2368551"/>
              <a:ext cx="852488" cy="142875"/>
            </a:xfrm>
            <a:custGeom>
              <a:avLst/>
              <a:gdLst>
                <a:gd name="T0" fmla="*/ 30 w 537"/>
                <a:gd name="T1" fmla="*/ 0 h 90"/>
                <a:gd name="T2" fmla="*/ 537 w 537"/>
                <a:gd name="T3" fmla="*/ 0 h 90"/>
                <a:gd name="T4" fmla="*/ 537 w 537"/>
                <a:gd name="T5" fmla="*/ 90 h 90"/>
                <a:gd name="T6" fmla="*/ 0 w 537"/>
                <a:gd name="T7" fmla="*/ 90 h 90"/>
                <a:gd name="T8" fmla="*/ 30 w 537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7" h="90">
                  <a:moveTo>
                    <a:pt x="30" y="0"/>
                  </a:moveTo>
                  <a:lnTo>
                    <a:pt x="537" y="0"/>
                  </a:lnTo>
                  <a:lnTo>
                    <a:pt x="537" y="90"/>
                  </a:lnTo>
                  <a:lnTo>
                    <a:pt x="0" y="9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7" name="Freeform 32"/>
            <p:cNvSpPr>
              <a:spLocks/>
            </p:cNvSpPr>
            <p:nvPr/>
          </p:nvSpPr>
          <p:spPr bwMode="auto">
            <a:xfrm>
              <a:off x="6253163" y="2652713"/>
              <a:ext cx="946150" cy="141288"/>
            </a:xfrm>
            <a:custGeom>
              <a:avLst/>
              <a:gdLst>
                <a:gd name="T0" fmla="*/ 29 w 596"/>
                <a:gd name="T1" fmla="*/ 0 h 89"/>
                <a:gd name="T2" fmla="*/ 596 w 596"/>
                <a:gd name="T3" fmla="*/ 0 h 89"/>
                <a:gd name="T4" fmla="*/ 596 w 596"/>
                <a:gd name="T5" fmla="*/ 89 h 89"/>
                <a:gd name="T6" fmla="*/ 0 w 596"/>
                <a:gd name="T7" fmla="*/ 89 h 89"/>
                <a:gd name="T8" fmla="*/ 29 w 596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89">
                  <a:moveTo>
                    <a:pt x="29" y="0"/>
                  </a:moveTo>
                  <a:lnTo>
                    <a:pt x="596" y="0"/>
                  </a:lnTo>
                  <a:lnTo>
                    <a:pt x="596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8" name="Rectangle 33"/>
            <p:cNvSpPr>
              <a:spLocks noChangeArrowheads="1"/>
            </p:cNvSpPr>
            <p:nvPr/>
          </p:nvSpPr>
          <p:spPr bwMode="auto">
            <a:xfrm>
              <a:off x="6488113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79" name="Rectangle 34"/>
            <p:cNvSpPr>
              <a:spLocks noChangeArrowheads="1"/>
            </p:cNvSpPr>
            <p:nvPr/>
          </p:nvSpPr>
          <p:spPr bwMode="auto">
            <a:xfrm>
              <a:off x="6488113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0" name="Freeform 35"/>
            <p:cNvSpPr>
              <a:spLocks/>
            </p:cNvSpPr>
            <p:nvPr/>
          </p:nvSpPr>
          <p:spPr bwMode="auto">
            <a:xfrm>
              <a:off x="6015038" y="4359276"/>
              <a:ext cx="93663" cy="141288"/>
            </a:xfrm>
            <a:custGeom>
              <a:avLst/>
              <a:gdLst>
                <a:gd name="T0" fmla="*/ 0 w 59"/>
                <a:gd name="T1" fmla="*/ 0 h 89"/>
                <a:gd name="T2" fmla="*/ 59 w 59"/>
                <a:gd name="T3" fmla="*/ 0 h 89"/>
                <a:gd name="T4" fmla="*/ 30 w 59"/>
                <a:gd name="T5" fmla="*/ 89 h 89"/>
                <a:gd name="T6" fmla="*/ 29 w 59"/>
                <a:gd name="T7" fmla="*/ 86 h 89"/>
                <a:gd name="T8" fmla="*/ 27 w 59"/>
                <a:gd name="T9" fmla="*/ 80 h 89"/>
                <a:gd name="T10" fmla="*/ 23 w 59"/>
                <a:gd name="T11" fmla="*/ 70 h 89"/>
                <a:gd name="T12" fmla="*/ 19 w 59"/>
                <a:gd name="T13" fmla="*/ 58 h 89"/>
                <a:gd name="T14" fmla="*/ 15 w 59"/>
                <a:gd name="T15" fmla="*/ 44 h 89"/>
                <a:gd name="T16" fmla="*/ 10 w 59"/>
                <a:gd name="T17" fmla="*/ 31 h 89"/>
                <a:gd name="T18" fmla="*/ 6 w 59"/>
                <a:gd name="T19" fmla="*/ 18 h 89"/>
                <a:gd name="T20" fmla="*/ 3 w 59"/>
                <a:gd name="T21" fmla="*/ 8 h 89"/>
                <a:gd name="T22" fmla="*/ 0 w 59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89">
                  <a:moveTo>
                    <a:pt x="0" y="0"/>
                  </a:moveTo>
                  <a:lnTo>
                    <a:pt x="59" y="0"/>
                  </a:lnTo>
                  <a:lnTo>
                    <a:pt x="30" y="89"/>
                  </a:lnTo>
                  <a:lnTo>
                    <a:pt x="29" y="86"/>
                  </a:lnTo>
                  <a:lnTo>
                    <a:pt x="27" y="80"/>
                  </a:lnTo>
                  <a:lnTo>
                    <a:pt x="23" y="70"/>
                  </a:lnTo>
                  <a:lnTo>
                    <a:pt x="19" y="58"/>
                  </a:lnTo>
                  <a:lnTo>
                    <a:pt x="15" y="44"/>
                  </a:lnTo>
                  <a:lnTo>
                    <a:pt x="10" y="31"/>
                  </a:lnTo>
                  <a:lnTo>
                    <a:pt x="6" y="18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1" name="Freeform 36"/>
            <p:cNvSpPr>
              <a:spLocks/>
            </p:cNvSpPr>
            <p:nvPr/>
          </p:nvSpPr>
          <p:spPr bwMode="auto">
            <a:xfrm>
              <a:off x="5919788" y="4075113"/>
              <a:ext cx="284163" cy="141288"/>
            </a:xfrm>
            <a:custGeom>
              <a:avLst/>
              <a:gdLst>
                <a:gd name="T0" fmla="*/ 0 w 179"/>
                <a:gd name="T1" fmla="*/ 0 h 89"/>
                <a:gd name="T2" fmla="*/ 179 w 179"/>
                <a:gd name="T3" fmla="*/ 0 h 89"/>
                <a:gd name="T4" fmla="*/ 149 w 179"/>
                <a:gd name="T5" fmla="*/ 89 h 89"/>
                <a:gd name="T6" fmla="*/ 30 w 179"/>
                <a:gd name="T7" fmla="*/ 89 h 89"/>
                <a:gd name="T8" fmla="*/ 25 w 179"/>
                <a:gd name="T9" fmla="*/ 72 h 89"/>
                <a:gd name="T10" fmla="*/ 18 w 179"/>
                <a:gd name="T11" fmla="*/ 56 h 89"/>
                <a:gd name="T12" fmla="*/ 13 w 179"/>
                <a:gd name="T13" fmla="*/ 39 h 89"/>
                <a:gd name="T14" fmla="*/ 7 w 179"/>
                <a:gd name="T15" fmla="*/ 21 h 89"/>
                <a:gd name="T16" fmla="*/ 0 w 179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89">
                  <a:moveTo>
                    <a:pt x="0" y="0"/>
                  </a:moveTo>
                  <a:lnTo>
                    <a:pt x="179" y="0"/>
                  </a:lnTo>
                  <a:lnTo>
                    <a:pt x="149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18" y="56"/>
                  </a:lnTo>
                  <a:lnTo>
                    <a:pt x="13" y="39"/>
                  </a:lnTo>
                  <a:lnTo>
                    <a:pt x="7" y="2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2" name="Freeform 37"/>
            <p:cNvSpPr>
              <a:spLocks/>
            </p:cNvSpPr>
            <p:nvPr/>
          </p:nvSpPr>
          <p:spPr bwMode="auto">
            <a:xfrm>
              <a:off x="5824538" y="3790951"/>
              <a:ext cx="474663" cy="141288"/>
            </a:xfrm>
            <a:custGeom>
              <a:avLst/>
              <a:gdLst>
                <a:gd name="T0" fmla="*/ 0 w 299"/>
                <a:gd name="T1" fmla="*/ 0 h 89"/>
                <a:gd name="T2" fmla="*/ 299 w 299"/>
                <a:gd name="T3" fmla="*/ 0 h 89"/>
                <a:gd name="T4" fmla="*/ 270 w 299"/>
                <a:gd name="T5" fmla="*/ 89 h 89"/>
                <a:gd name="T6" fmla="*/ 30 w 299"/>
                <a:gd name="T7" fmla="*/ 89 h 89"/>
                <a:gd name="T8" fmla="*/ 25 w 299"/>
                <a:gd name="T9" fmla="*/ 72 h 89"/>
                <a:gd name="T10" fmla="*/ 20 w 299"/>
                <a:gd name="T11" fmla="*/ 59 h 89"/>
                <a:gd name="T12" fmla="*/ 17 w 299"/>
                <a:gd name="T13" fmla="*/ 49 h 89"/>
                <a:gd name="T14" fmla="*/ 14 w 299"/>
                <a:gd name="T15" fmla="*/ 39 h 89"/>
                <a:gd name="T16" fmla="*/ 10 w 299"/>
                <a:gd name="T17" fmla="*/ 29 h 89"/>
                <a:gd name="T18" fmla="*/ 6 w 299"/>
                <a:gd name="T19" fmla="*/ 16 h 89"/>
                <a:gd name="T20" fmla="*/ 0 w 299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9" h="89">
                  <a:moveTo>
                    <a:pt x="0" y="0"/>
                  </a:moveTo>
                  <a:lnTo>
                    <a:pt x="299" y="0"/>
                  </a:lnTo>
                  <a:lnTo>
                    <a:pt x="270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20" y="59"/>
                  </a:lnTo>
                  <a:lnTo>
                    <a:pt x="17" y="49"/>
                  </a:lnTo>
                  <a:lnTo>
                    <a:pt x="14" y="39"/>
                  </a:lnTo>
                  <a:lnTo>
                    <a:pt x="10" y="29"/>
                  </a:lnTo>
                  <a:lnTo>
                    <a:pt x="6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3" name="Freeform 38"/>
            <p:cNvSpPr>
              <a:spLocks/>
            </p:cNvSpPr>
            <p:nvPr/>
          </p:nvSpPr>
          <p:spPr bwMode="auto">
            <a:xfrm>
              <a:off x="3360738" y="3505201"/>
              <a:ext cx="1344613" cy="142875"/>
            </a:xfrm>
            <a:custGeom>
              <a:avLst/>
              <a:gdLst>
                <a:gd name="T0" fmla="*/ 0 w 847"/>
                <a:gd name="T1" fmla="*/ 0 h 90"/>
                <a:gd name="T2" fmla="*/ 774 w 847"/>
                <a:gd name="T3" fmla="*/ 0 h 90"/>
                <a:gd name="T4" fmla="*/ 802 w 847"/>
                <a:gd name="T5" fmla="*/ 27 h 90"/>
                <a:gd name="T6" fmla="*/ 826 w 847"/>
                <a:gd name="T7" fmla="*/ 57 h 90"/>
                <a:gd name="T8" fmla="*/ 847 w 847"/>
                <a:gd name="T9" fmla="*/ 90 h 90"/>
                <a:gd name="T10" fmla="*/ 0 w 847"/>
                <a:gd name="T11" fmla="*/ 90 h 90"/>
                <a:gd name="T12" fmla="*/ 0 w 847"/>
                <a:gd name="T1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90">
                  <a:moveTo>
                    <a:pt x="0" y="0"/>
                  </a:moveTo>
                  <a:lnTo>
                    <a:pt x="774" y="0"/>
                  </a:lnTo>
                  <a:lnTo>
                    <a:pt x="802" y="27"/>
                  </a:lnTo>
                  <a:lnTo>
                    <a:pt x="826" y="57"/>
                  </a:lnTo>
                  <a:lnTo>
                    <a:pt x="847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4" name="Freeform 39"/>
            <p:cNvSpPr>
              <a:spLocks/>
            </p:cNvSpPr>
            <p:nvPr/>
          </p:nvSpPr>
          <p:spPr bwMode="auto">
            <a:xfrm>
              <a:off x="4213226" y="3790951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47 w 358"/>
                <a:gd name="T3" fmla="*/ 0 h 89"/>
                <a:gd name="T4" fmla="*/ 355 w 358"/>
                <a:gd name="T5" fmla="*/ 43 h 89"/>
                <a:gd name="T6" fmla="*/ 358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47" y="0"/>
                  </a:lnTo>
                  <a:lnTo>
                    <a:pt x="355" y="43"/>
                  </a:lnTo>
                  <a:lnTo>
                    <a:pt x="35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5" name="Freeform 40"/>
            <p:cNvSpPr>
              <a:spLocks/>
            </p:cNvSpPr>
            <p:nvPr userDrawn="1"/>
          </p:nvSpPr>
          <p:spPr bwMode="auto">
            <a:xfrm>
              <a:off x="3074988" y="40751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64 w 1064"/>
                <a:gd name="T3" fmla="*/ 0 h 89"/>
                <a:gd name="T4" fmla="*/ 1054 w 1064"/>
                <a:gd name="T5" fmla="*/ 31 h 89"/>
                <a:gd name="T6" fmla="*/ 1042 w 1064"/>
                <a:gd name="T7" fmla="*/ 60 h 89"/>
                <a:gd name="T8" fmla="*/ 1027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64" y="0"/>
                  </a:lnTo>
                  <a:lnTo>
                    <a:pt x="1054" y="31"/>
                  </a:lnTo>
                  <a:lnTo>
                    <a:pt x="1042" y="60"/>
                  </a:lnTo>
                  <a:lnTo>
                    <a:pt x="102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6" name="Freeform 41"/>
            <p:cNvSpPr>
              <a:spLocks/>
            </p:cNvSpPr>
            <p:nvPr/>
          </p:nvSpPr>
          <p:spPr bwMode="auto">
            <a:xfrm>
              <a:off x="3074988" y="4359276"/>
              <a:ext cx="1516063" cy="141288"/>
            </a:xfrm>
            <a:custGeom>
              <a:avLst/>
              <a:gdLst>
                <a:gd name="T0" fmla="*/ 0 w 955"/>
                <a:gd name="T1" fmla="*/ 0 h 89"/>
                <a:gd name="T2" fmla="*/ 955 w 955"/>
                <a:gd name="T3" fmla="*/ 0 h 89"/>
                <a:gd name="T4" fmla="*/ 921 w 955"/>
                <a:gd name="T5" fmla="*/ 26 h 89"/>
                <a:gd name="T6" fmla="*/ 885 w 955"/>
                <a:gd name="T7" fmla="*/ 48 h 89"/>
                <a:gd name="T8" fmla="*/ 846 w 955"/>
                <a:gd name="T9" fmla="*/ 65 h 89"/>
                <a:gd name="T10" fmla="*/ 805 w 955"/>
                <a:gd name="T11" fmla="*/ 78 h 89"/>
                <a:gd name="T12" fmla="*/ 761 w 955"/>
                <a:gd name="T13" fmla="*/ 86 h 89"/>
                <a:gd name="T14" fmla="*/ 717 w 955"/>
                <a:gd name="T15" fmla="*/ 89 h 89"/>
                <a:gd name="T16" fmla="*/ 0 w 955"/>
                <a:gd name="T17" fmla="*/ 89 h 89"/>
                <a:gd name="T18" fmla="*/ 0 w 955"/>
                <a:gd name="T1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89">
                  <a:moveTo>
                    <a:pt x="0" y="0"/>
                  </a:moveTo>
                  <a:lnTo>
                    <a:pt x="955" y="0"/>
                  </a:lnTo>
                  <a:lnTo>
                    <a:pt x="921" y="26"/>
                  </a:lnTo>
                  <a:lnTo>
                    <a:pt x="885" y="48"/>
                  </a:lnTo>
                  <a:lnTo>
                    <a:pt x="846" y="65"/>
                  </a:lnTo>
                  <a:lnTo>
                    <a:pt x="805" y="78"/>
                  </a:lnTo>
                  <a:lnTo>
                    <a:pt x="761" y="86"/>
                  </a:lnTo>
                  <a:lnTo>
                    <a:pt x="71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7" name="Freeform 42"/>
            <p:cNvSpPr>
              <a:spLocks/>
            </p:cNvSpPr>
            <p:nvPr/>
          </p:nvSpPr>
          <p:spPr bwMode="auto">
            <a:xfrm>
              <a:off x="3360738" y="3221038"/>
              <a:ext cx="1344613" cy="141288"/>
            </a:xfrm>
            <a:custGeom>
              <a:avLst/>
              <a:gdLst>
                <a:gd name="T0" fmla="*/ 0 w 847"/>
                <a:gd name="T1" fmla="*/ 0 h 89"/>
                <a:gd name="T2" fmla="*/ 847 w 847"/>
                <a:gd name="T3" fmla="*/ 0 h 89"/>
                <a:gd name="T4" fmla="*/ 826 w 847"/>
                <a:gd name="T5" fmla="*/ 33 h 89"/>
                <a:gd name="T6" fmla="*/ 802 w 847"/>
                <a:gd name="T7" fmla="*/ 62 h 89"/>
                <a:gd name="T8" fmla="*/ 775 w 847"/>
                <a:gd name="T9" fmla="*/ 89 h 89"/>
                <a:gd name="T10" fmla="*/ 0 w 847"/>
                <a:gd name="T11" fmla="*/ 89 h 89"/>
                <a:gd name="T12" fmla="*/ 0 w 847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89">
                  <a:moveTo>
                    <a:pt x="0" y="0"/>
                  </a:moveTo>
                  <a:lnTo>
                    <a:pt x="847" y="0"/>
                  </a:lnTo>
                  <a:lnTo>
                    <a:pt x="826" y="33"/>
                  </a:lnTo>
                  <a:lnTo>
                    <a:pt x="802" y="62"/>
                  </a:lnTo>
                  <a:lnTo>
                    <a:pt x="775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8" name="Freeform 43"/>
            <p:cNvSpPr>
              <a:spLocks/>
            </p:cNvSpPr>
            <p:nvPr/>
          </p:nvSpPr>
          <p:spPr bwMode="auto">
            <a:xfrm>
              <a:off x="4213226" y="2936876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58 w 358"/>
                <a:gd name="T3" fmla="*/ 0 h 89"/>
                <a:gd name="T4" fmla="*/ 355 w 358"/>
                <a:gd name="T5" fmla="*/ 46 h 89"/>
                <a:gd name="T6" fmla="*/ 347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58" y="0"/>
                  </a:lnTo>
                  <a:lnTo>
                    <a:pt x="355" y="46"/>
                  </a:lnTo>
                  <a:lnTo>
                    <a:pt x="34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89" name="Freeform 44"/>
            <p:cNvSpPr>
              <a:spLocks/>
            </p:cNvSpPr>
            <p:nvPr/>
          </p:nvSpPr>
          <p:spPr bwMode="auto">
            <a:xfrm>
              <a:off x="3074988" y="2368551"/>
              <a:ext cx="1516063" cy="142875"/>
            </a:xfrm>
            <a:custGeom>
              <a:avLst/>
              <a:gdLst>
                <a:gd name="T0" fmla="*/ 0 w 955"/>
                <a:gd name="T1" fmla="*/ 0 h 90"/>
                <a:gd name="T2" fmla="*/ 717 w 955"/>
                <a:gd name="T3" fmla="*/ 0 h 90"/>
                <a:gd name="T4" fmla="*/ 761 w 955"/>
                <a:gd name="T5" fmla="*/ 3 h 90"/>
                <a:gd name="T6" fmla="*/ 805 w 955"/>
                <a:gd name="T7" fmla="*/ 11 h 90"/>
                <a:gd name="T8" fmla="*/ 846 w 955"/>
                <a:gd name="T9" fmla="*/ 24 h 90"/>
                <a:gd name="T10" fmla="*/ 885 w 955"/>
                <a:gd name="T11" fmla="*/ 41 h 90"/>
                <a:gd name="T12" fmla="*/ 921 w 955"/>
                <a:gd name="T13" fmla="*/ 63 h 90"/>
                <a:gd name="T14" fmla="*/ 955 w 955"/>
                <a:gd name="T15" fmla="*/ 90 h 90"/>
                <a:gd name="T16" fmla="*/ 0 w 955"/>
                <a:gd name="T17" fmla="*/ 90 h 90"/>
                <a:gd name="T18" fmla="*/ 0 w 955"/>
                <a:gd name="T1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90">
                  <a:moveTo>
                    <a:pt x="0" y="0"/>
                  </a:moveTo>
                  <a:lnTo>
                    <a:pt x="717" y="0"/>
                  </a:lnTo>
                  <a:lnTo>
                    <a:pt x="761" y="3"/>
                  </a:lnTo>
                  <a:lnTo>
                    <a:pt x="805" y="11"/>
                  </a:lnTo>
                  <a:lnTo>
                    <a:pt x="846" y="24"/>
                  </a:lnTo>
                  <a:lnTo>
                    <a:pt x="885" y="41"/>
                  </a:lnTo>
                  <a:lnTo>
                    <a:pt x="921" y="63"/>
                  </a:lnTo>
                  <a:lnTo>
                    <a:pt x="955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0" name="Freeform 45"/>
            <p:cNvSpPr>
              <a:spLocks/>
            </p:cNvSpPr>
            <p:nvPr/>
          </p:nvSpPr>
          <p:spPr bwMode="auto">
            <a:xfrm>
              <a:off x="3074988" y="26527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27 w 1064"/>
                <a:gd name="T3" fmla="*/ 0 h 89"/>
                <a:gd name="T4" fmla="*/ 1042 w 1064"/>
                <a:gd name="T5" fmla="*/ 28 h 89"/>
                <a:gd name="T6" fmla="*/ 1054 w 1064"/>
                <a:gd name="T7" fmla="*/ 58 h 89"/>
                <a:gd name="T8" fmla="*/ 1064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27" y="0"/>
                  </a:lnTo>
                  <a:lnTo>
                    <a:pt x="1042" y="28"/>
                  </a:lnTo>
                  <a:lnTo>
                    <a:pt x="1054" y="58"/>
                  </a:lnTo>
                  <a:lnTo>
                    <a:pt x="1064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>
          <a:xfrm>
            <a:off x="960120" y="4721469"/>
            <a:ext cx="2895600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>
          <a:xfrm>
            <a:off x="7104888" y="4719968"/>
            <a:ext cx="180943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46FF8406-20C5-6F40-9F42-22795055AE88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1600200"/>
          </a:xfrm>
        </p:spPr>
        <p:txBody>
          <a:bodyPr/>
          <a:lstStyle>
            <a:lvl1pPr>
              <a:defRPr>
                <a:solidFill>
                  <a:schemeClr val="accent5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48" name="Picture 47" descr="wow_2016_logo_v0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70" y="4243756"/>
            <a:ext cx="924560" cy="67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2AD46-DC9A-D74F-89D0-619976EFF32F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4574197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6739864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65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8-graph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572000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739128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6"/>
          </p:nvPr>
        </p:nvSpPr>
        <p:spPr>
          <a:xfrm>
            <a:off x="2414016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7"/>
          </p:nvPr>
        </p:nvSpPr>
        <p:spPr>
          <a:xfrm>
            <a:off x="4572000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8"/>
          </p:nvPr>
        </p:nvSpPr>
        <p:spPr>
          <a:xfrm>
            <a:off x="6739128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CAAC-E47F-5F41-B2D3-7A20DE9C34C7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0"/>
          </p:nvPr>
        </p:nvSpPr>
        <p:spPr>
          <a:xfrm>
            <a:off x="2414016" y="196596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21"/>
          </p:nvPr>
        </p:nvSpPr>
        <p:spPr>
          <a:xfrm>
            <a:off x="4572000" y="196596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6739128" y="196596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2414016" y="416052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25"/>
          </p:nvPr>
        </p:nvSpPr>
        <p:spPr>
          <a:xfrm>
            <a:off x="4572000" y="416052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26"/>
          </p:nvPr>
        </p:nvSpPr>
        <p:spPr>
          <a:xfrm>
            <a:off x="6739128" y="4160520"/>
            <a:ext cx="2103120" cy="457200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826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F0AFF-060C-674C-8CD9-7B4619A5675E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7864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3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9776" y="173736"/>
            <a:ext cx="5659806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E9CE1-6672-054A-BD57-A8128C3D18F7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639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B5A55-B339-B545-9864-627D629806DE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5766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3F637-58ED-9E43-AD6A-6DEFBE0F87BA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5381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1/3 + 2/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5658304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1FC0B-904E-E744-80CF-10AAE7C6AB4C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017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8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AC702-1C04-C84E-B774-A0EB854DD926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2833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2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5196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C745D-FCDC-A841-9F87-F1A56B3DA61D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0736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99122-0F40-1240-B15B-E8CA2E450D94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28600" y="137160"/>
            <a:ext cx="4251960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963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97680" cy="2286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93900" y="4718304"/>
            <a:ext cx="1104900" cy="201168"/>
          </a:xfrm>
        </p:spPr>
        <p:txBody>
          <a:bodyPr/>
          <a:lstStyle/>
          <a:p>
            <a:r>
              <a:rPr lang="en-US" dirty="0" smtClean="0"/>
              <a:t>14/12/2016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972700" y="4718304"/>
            <a:ext cx="932300" cy="201168"/>
          </a:xfrm>
        </p:spPr>
        <p:txBody>
          <a:bodyPr/>
          <a:lstStyle/>
          <a:p>
            <a:r>
              <a:rPr lang="en-US" dirty="0" err="1" smtClean="0"/>
              <a:t>Bluemix</a:t>
            </a:r>
            <a:r>
              <a:rPr lang="en-US" dirty="0" smtClean="0"/>
              <a:t> Paris </a:t>
            </a:r>
            <a:r>
              <a:rPr lang="en-US" dirty="0" err="1" smtClean="0"/>
              <a:t>Meetup</a:t>
            </a:r>
            <a:r>
              <a:rPr lang="en-US" dirty="0" smtClean="0"/>
              <a:t> #20</a:t>
            </a:r>
          </a:p>
          <a:p>
            <a:r>
              <a:rPr lang="en-US" dirty="0" smtClean="0"/>
              <a:t>@ </a:t>
            </a:r>
            <a:r>
              <a:rPr lang="en-US" dirty="0" err="1" smtClean="0"/>
              <a:t>Ecole</a:t>
            </a:r>
            <a:r>
              <a:rPr lang="en-US" dirty="0" smtClean="0"/>
              <a:t> 42</a:t>
            </a:r>
            <a:endParaRPr lang="de-DE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2596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7C53-17AD-AA4A-BE2E-6E71F7D13EF0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7160" y="137160"/>
            <a:ext cx="4251960" cy="4343400"/>
          </a:xfrm>
        </p:spPr>
        <p:txBody>
          <a:bodyPr/>
          <a:lstStyle>
            <a:lvl1pPr marL="0" indent="0">
              <a:defRPr sz="3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4194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nly (48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93B26-1DDB-2B45-BD7A-C32C1D45867B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343400"/>
          </a:xfrm>
        </p:spPr>
        <p:txBody>
          <a:bodyPr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82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only (30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29A2A-FDCB-C54F-AAFC-263EEF0D0999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8600" y="137160"/>
            <a:ext cx="5706166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9576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533F9-1111-4840-8D6D-A535A67476FB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2861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8600" y="4709160"/>
            <a:ext cx="21031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>
          <a:xfrm>
            <a:off x="960120" y="4719968"/>
            <a:ext cx="2895600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>
          <a:xfrm>
            <a:off x="7104888" y="4719968"/>
            <a:ext cx="180943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807163-E4D4-A843-82BE-95CE2C0D2DC2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1600200"/>
          </a:xfrm>
        </p:spPr>
        <p:txBody>
          <a:bodyPr/>
          <a:lstStyle>
            <a:lvl1pPr>
              <a:defRPr>
                <a:solidFill>
                  <a:schemeClr val="accent5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49" name="Picture 48" descr="ibm_gry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912" y="4727448"/>
            <a:ext cx="473624" cy="1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252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97680" cy="2286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4944-0F9E-EE4C-966C-AB41233CF8F9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7926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5310"/>
            <a:ext cx="8541385" cy="3241992"/>
          </a:xfrm>
        </p:spPr>
        <p:txBody>
          <a:bodyPr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C52A-85F2-844F-9C75-92E83C5797D8}" type="datetime1">
              <a:rPr lang="en-US" noProof="0" smtClean="0"/>
              <a:pPr/>
              <a:t>10/05/17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World of Watson 2016 </a:t>
            </a:r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519250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D060B-4AD2-A14D-954E-F7EEAA7E3CF8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568793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747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6D4C-0C19-F240-8764-600DEFA3D040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019152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3126701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351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4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8F95F-7974-9141-A343-83350CD7C6D9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637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2412942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6729056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91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5310"/>
            <a:ext cx="8541385" cy="3241992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03C2A-7560-3E48-9B32-14A53411EEA9}" type="datetime1">
              <a:rPr lang="en-US" noProof="0" smtClean="0"/>
              <a:pPr/>
              <a:t>10/05/17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World of Watson 2016 </a:t>
            </a:r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574249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8A9D-D617-A848-821B-F9DE402B8A6F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13431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4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6376911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9EEC-E697-1D4F-91F9-0960174B1D85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7527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7FCAF-9995-BF4F-B976-CF34E3157E81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5664200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1042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27E43-C295-2849-B3FE-13307F1DF7B6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4574197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6739864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43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8-graph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572000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739128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6"/>
          </p:nvPr>
        </p:nvSpPr>
        <p:spPr>
          <a:xfrm>
            <a:off x="2414016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7"/>
          </p:nvPr>
        </p:nvSpPr>
        <p:spPr>
          <a:xfrm>
            <a:off x="4572000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8"/>
          </p:nvPr>
        </p:nvSpPr>
        <p:spPr>
          <a:xfrm>
            <a:off x="6739128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35497-4BF6-954E-BC73-1F03B635A34C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0"/>
          </p:nvPr>
        </p:nvSpPr>
        <p:spPr>
          <a:xfrm>
            <a:off x="2414016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21"/>
          </p:nvPr>
        </p:nvSpPr>
        <p:spPr>
          <a:xfrm>
            <a:off x="4572000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6739128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2414016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25"/>
          </p:nvPr>
        </p:nvSpPr>
        <p:spPr>
          <a:xfrm>
            <a:off x="4572000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26"/>
          </p:nvPr>
        </p:nvSpPr>
        <p:spPr>
          <a:xfrm>
            <a:off x="6739128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20248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F2B8C-1C49-C04D-815A-796F39E5E3EF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634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3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9776" y="173736"/>
            <a:ext cx="5659806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81BB0-EF9B-F642-9E54-BA69D468CB27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44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8DEAC-E041-0F48-8413-E8D5734019DA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91406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77DDC-014D-314F-82D8-68E3A3F9B9EA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58133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1/3 + 2/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5658304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11E8-8CE3-3849-970B-13886754ED9D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323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425196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3B48-EB02-B546-BFA5-91F09E151C85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568793" y="1097280"/>
            <a:ext cx="425196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43785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8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AA8B0-0193-E54F-A8A9-2A7F41957EA2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34939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2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5196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16A9-ACDA-384D-94EE-CEE0C65923CF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6396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10EB2-A4BE-9E4B-AAEE-8592C2EADD5E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28600" y="137160"/>
            <a:ext cx="4251960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9123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FF674-575F-0B4F-A085-277F5E42D87C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7160" y="137160"/>
            <a:ext cx="4251960" cy="4343400"/>
          </a:xfrm>
        </p:spPr>
        <p:txBody>
          <a:bodyPr/>
          <a:lstStyle>
            <a:lvl1pPr marL="0" indent="0"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383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nly (48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CEA41-29FB-884D-B747-DDB7E7241D9E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343400"/>
          </a:xfrm>
        </p:spPr>
        <p:txBody>
          <a:bodyPr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65579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only (30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20565-1015-BD46-901B-E796CCA46AE7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8600" y="137160"/>
            <a:ext cx="5706166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4278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6FAE-3A70-E14D-9F22-A482259861B1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180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666750" y="862013"/>
            <a:ext cx="7810500" cy="1743075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666750" y="2652712"/>
            <a:ext cx="7810500" cy="59531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650"/>
            </a:lvl1pPr>
            <a:lvl2pPr marL="0" indent="85725" algn="ctr">
              <a:spcBef>
                <a:spcPts val="0"/>
              </a:spcBef>
              <a:buSzTx/>
              <a:buNone/>
              <a:defRPr sz="1650"/>
            </a:lvl2pPr>
            <a:lvl3pPr marL="0" indent="171450" algn="ctr">
              <a:spcBef>
                <a:spcPts val="0"/>
              </a:spcBef>
              <a:buSzTx/>
              <a:buNone/>
              <a:defRPr sz="1650"/>
            </a:lvl3pPr>
            <a:lvl4pPr marL="0" indent="257175" algn="ctr">
              <a:spcBef>
                <a:spcPts val="0"/>
              </a:spcBef>
              <a:buSzTx/>
              <a:buNone/>
              <a:defRPr sz="1650"/>
            </a:lvl4pPr>
            <a:lvl5pPr marL="0" indent="342900" algn="ctr">
              <a:spcBef>
                <a:spcPts val="0"/>
              </a:spcBef>
              <a:buSzTx/>
              <a:buNone/>
              <a:defRPr sz="165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xfrm>
            <a:off x="4484637" y="4905375"/>
            <a:ext cx="169964" cy="176213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33232049"/>
      </p:ext>
    </p:extLst>
  </p:cSld>
  <p:clrMapOvr>
    <a:masterClrMapping/>
  </p:clrMapOvr>
  <p:transition xmlns:p14="http://schemas.microsoft.com/office/powerpoint/2010/main"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8600" y="4709160"/>
            <a:ext cx="21031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>
          <a:xfrm>
            <a:off x="960120" y="4719968"/>
            <a:ext cx="2895600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>
          <a:xfrm>
            <a:off x="7104888" y="4719968"/>
            <a:ext cx="180943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D56B517-5A93-6F42-A0B5-23E8A7204B74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1600200"/>
          </a:xfrm>
        </p:spPr>
        <p:txBody>
          <a:bodyPr/>
          <a:lstStyle>
            <a:lvl1pPr>
              <a:defRPr>
                <a:solidFill>
                  <a:srgbClr val="5AAAFA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8438077" y="4729112"/>
            <a:ext cx="473837" cy="192024"/>
            <a:chOff x="1938338" y="2368551"/>
            <a:chExt cx="5260976" cy="2132013"/>
          </a:xfrm>
          <a:solidFill>
            <a:srgbClr val="FFFFFF"/>
          </a:solidFill>
        </p:grpSpPr>
        <p:sp>
          <p:nvSpPr>
            <p:cNvPr id="91" name="Freeform 6"/>
            <p:cNvSpPr>
              <a:spLocks/>
            </p:cNvSpPr>
            <p:nvPr userDrawn="1"/>
          </p:nvSpPr>
          <p:spPr bwMode="auto">
            <a:xfrm>
              <a:off x="5208594" y="2936869"/>
              <a:ext cx="758826" cy="141292"/>
            </a:xfrm>
            <a:custGeom>
              <a:avLst/>
              <a:gdLst>
                <a:gd name="T0" fmla="*/ 0 w 478"/>
                <a:gd name="T1" fmla="*/ 0 h 89"/>
                <a:gd name="T2" fmla="*/ 448 w 478"/>
                <a:gd name="T3" fmla="*/ 0 h 89"/>
                <a:gd name="T4" fmla="*/ 455 w 478"/>
                <a:gd name="T5" fmla="*/ 22 h 89"/>
                <a:gd name="T6" fmla="*/ 461 w 478"/>
                <a:gd name="T7" fmla="*/ 40 h 89"/>
                <a:gd name="T8" fmla="*/ 466 w 478"/>
                <a:gd name="T9" fmla="*/ 56 h 89"/>
                <a:gd name="T10" fmla="*/ 473 w 478"/>
                <a:gd name="T11" fmla="*/ 72 h 89"/>
                <a:gd name="T12" fmla="*/ 478 w 478"/>
                <a:gd name="T13" fmla="*/ 89 h 89"/>
                <a:gd name="T14" fmla="*/ 0 w 478"/>
                <a:gd name="T15" fmla="*/ 89 h 89"/>
                <a:gd name="T16" fmla="*/ 0 w 478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8" h="89">
                  <a:moveTo>
                    <a:pt x="0" y="0"/>
                  </a:moveTo>
                  <a:lnTo>
                    <a:pt x="448" y="0"/>
                  </a:lnTo>
                  <a:lnTo>
                    <a:pt x="455" y="22"/>
                  </a:lnTo>
                  <a:lnTo>
                    <a:pt x="461" y="40"/>
                  </a:lnTo>
                  <a:lnTo>
                    <a:pt x="466" y="56"/>
                  </a:lnTo>
                  <a:lnTo>
                    <a:pt x="473" y="72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2" name="Freeform 7"/>
            <p:cNvSpPr>
              <a:spLocks/>
            </p:cNvSpPr>
            <p:nvPr/>
          </p:nvSpPr>
          <p:spPr bwMode="auto">
            <a:xfrm>
              <a:off x="6156326" y="2936876"/>
              <a:ext cx="758825" cy="141288"/>
            </a:xfrm>
            <a:custGeom>
              <a:avLst/>
              <a:gdLst>
                <a:gd name="T0" fmla="*/ 30 w 478"/>
                <a:gd name="T1" fmla="*/ 0 h 89"/>
                <a:gd name="T2" fmla="*/ 478 w 478"/>
                <a:gd name="T3" fmla="*/ 0 h 89"/>
                <a:gd name="T4" fmla="*/ 478 w 478"/>
                <a:gd name="T5" fmla="*/ 89 h 89"/>
                <a:gd name="T6" fmla="*/ 0 w 478"/>
                <a:gd name="T7" fmla="*/ 89 h 89"/>
                <a:gd name="T8" fmla="*/ 30 w 47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89">
                  <a:moveTo>
                    <a:pt x="30" y="0"/>
                  </a:moveTo>
                  <a:lnTo>
                    <a:pt x="478" y="0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3" name="Freeform 8"/>
            <p:cNvSpPr>
              <a:spLocks/>
            </p:cNvSpPr>
            <p:nvPr/>
          </p:nvSpPr>
          <p:spPr bwMode="auto">
            <a:xfrm>
              <a:off x="5635626" y="3221038"/>
              <a:ext cx="427038" cy="141288"/>
            </a:xfrm>
            <a:custGeom>
              <a:avLst/>
              <a:gdLst>
                <a:gd name="T0" fmla="*/ 0 w 269"/>
                <a:gd name="T1" fmla="*/ 0 h 89"/>
                <a:gd name="T2" fmla="*/ 239 w 269"/>
                <a:gd name="T3" fmla="*/ 0 h 89"/>
                <a:gd name="T4" fmla="*/ 242 w 269"/>
                <a:gd name="T5" fmla="*/ 8 h 89"/>
                <a:gd name="T6" fmla="*/ 245 w 269"/>
                <a:gd name="T7" fmla="*/ 19 h 89"/>
                <a:gd name="T8" fmla="*/ 249 w 269"/>
                <a:gd name="T9" fmla="*/ 31 h 89"/>
                <a:gd name="T10" fmla="*/ 254 w 269"/>
                <a:gd name="T11" fmla="*/ 45 h 89"/>
                <a:gd name="T12" fmla="*/ 258 w 269"/>
                <a:gd name="T13" fmla="*/ 58 h 89"/>
                <a:gd name="T14" fmla="*/ 262 w 269"/>
                <a:gd name="T15" fmla="*/ 70 h 89"/>
                <a:gd name="T16" fmla="*/ 266 w 269"/>
                <a:gd name="T17" fmla="*/ 80 h 89"/>
                <a:gd name="T18" fmla="*/ 268 w 269"/>
                <a:gd name="T19" fmla="*/ 87 h 89"/>
                <a:gd name="T20" fmla="*/ 269 w 269"/>
                <a:gd name="T21" fmla="*/ 89 h 89"/>
                <a:gd name="T22" fmla="*/ 30 w 269"/>
                <a:gd name="T23" fmla="*/ 89 h 89"/>
                <a:gd name="T24" fmla="*/ 27 w 269"/>
                <a:gd name="T25" fmla="*/ 82 h 89"/>
                <a:gd name="T26" fmla="*/ 23 w 269"/>
                <a:gd name="T27" fmla="*/ 71 h 89"/>
                <a:gd name="T28" fmla="*/ 19 w 269"/>
                <a:gd name="T29" fmla="*/ 59 h 89"/>
                <a:gd name="T30" fmla="*/ 15 w 269"/>
                <a:gd name="T31" fmla="*/ 45 h 89"/>
                <a:gd name="T32" fmla="*/ 10 w 269"/>
                <a:gd name="T33" fmla="*/ 32 h 89"/>
                <a:gd name="T34" fmla="*/ 6 w 269"/>
                <a:gd name="T35" fmla="*/ 20 h 89"/>
                <a:gd name="T36" fmla="*/ 3 w 269"/>
                <a:gd name="T37" fmla="*/ 10 h 89"/>
                <a:gd name="T38" fmla="*/ 0 w 269"/>
                <a:gd name="T39" fmla="*/ 3 h 89"/>
                <a:gd name="T40" fmla="*/ 0 w 269"/>
                <a:gd name="T4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9" h="89">
                  <a:moveTo>
                    <a:pt x="0" y="0"/>
                  </a:moveTo>
                  <a:lnTo>
                    <a:pt x="239" y="0"/>
                  </a:lnTo>
                  <a:lnTo>
                    <a:pt x="242" y="8"/>
                  </a:lnTo>
                  <a:lnTo>
                    <a:pt x="245" y="19"/>
                  </a:lnTo>
                  <a:lnTo>
                    <a:pt x="249" y="31"/>
                  </a:lnTo>
                  <a:lnTo>
                    <a:pt x="254" y="45"/>
                  </a:lnTo>
                  <a:lnTo>
                    <a:pt x="258" y="58"/>
                  </a:lnTo>
                  <a:lnTo>
                    <a:pt x="262" y="70"/>
                  </a:lnTo>
                  <a:lnTo>
                    <a:pt x="266" y="80"/>
                  </a:lnTo>
                  <a:lnTo>
                    <a:pt x="268" y="87"/>
                  </a:lnTo>
                  <a:lnTo>
                    <a:pt x="269" y="89"/>
                  </a:lnTo>
                  <a:lnTo>
                    <a:pt x="30" y="89"/>
                  </a:lnTo>
                  <a:lnTo>
                    <a:pt x="27" y="82"/>
                  </a:lnTo>
                  <a:lnTo>
                    <a:pt x="23" y="71"/>
                  </a:lnTo>
                  <a:lnTo>
                    <a:pt x="19" y="59"/>
                  </a:lnTo>
                  <a:lnTo>
                    <a:pt x="15" y="45"/>
                  </a:lnTo>
                  <a:lnTo>
                    <a:pt x="10" y="32"/>
                  </a:lnTo>
                  <a:lnTo>
                    <a:pt x="6" y="20"/>
                  </a:lnTo>
                  <a:lnTo>
                    <a:pt x="3" y="10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4" name="Freeform 9"/>
            <p:cNvSpPr>
              <a:spLocks/>
            </p:cNvSpPr>
            <p:nvPr/>
          </p:nvSpPr>
          <p:spPr bwMode="auto">
            <a:xfrm>
              <a:off x="6062663" y="3221038"/>
              <a:ext cx="425450" cy="141288"/>
            </a:xfrm>
            <a:custGeom>
              <a:avLst/>
              <a:gdLst>
                <a:gd name="T0" fmla="*/ 29 w 268"/>
                <a:gd name="T1" fmla="*/ 0 h 89"/>
                <a:gd name="T2" fmla="*/ 268 w 268"/>
                <a:gd name="T3" fmla="*/ 0 h 89"/>
                <a:gd name="T4" fmla="*/ 238 w 268"/>
                <a:gd name="T5" fmla="*/ 89 h 89"/>
                <a:gd name="T6" fmla="*/ 0 w 268"/>
                <a:gd name="T7" fmla="*/ 89 h 89"/>
                <a:gd name="T8" fmla="*/ 29 w 26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89">
                  <a:moveTo>
                    <a:pt x="29" y="0"/>
                  </a:moveTo>
                  <a:lnTo>
                    <a:pt x="268" y="0"/>
                  </a:lnTo>
                  <a:lnTo>
                    <a:pt x="238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5" name="Freeform 10"/>
            <p:cNvSpPr>
              <a:spLocks/>
            </p:cNvSpPr>
            <p:nvPr/>
          </p:nvSpPr>
          <p:spPr bwMode="auto">
            <a:xfrm>
              <a:off x="5730876" y="3505201"/>
              <a:ext cx="663575" cy="142875"/>
            </a:xfrm>
            <a:custGeom>
              <a:avLst/>
              <a:gdLst>
                <a:gd name="T0" fmla="*/ 0 w 418"/>
                <a:gd name="T1" fmla="*/ 0 h 90"/>
                <a:gd name="T2" fmla="*/ 418 w 418"/>
                <a:gd name="T3" fmla="*/ 0 h 90"/>
                <a:gd name="T4" fmla="*/ 388 w 418"/>
                <a:gd name="T5" fmla="*/ 90 h 90"/>
                <a:gd name="T6" fmla="*/ 30 w 418"/>
                <a:gd name="T7" fmla="*/ 90 h 90"/>
                <a:gd name="T8" fmla="*/ 22 w 418"/>
                <a:gd name="T9" fmla="*/ 68 h 90"/>
                <a:gd name="T10" fmla="*/ 16 w 418"/>
                <a:gd name="T11" fmla="*/ 50 h 90"/>
                <a:gd name="T12" fmla="*/ 11 w 418"/>
                <a:gd name="T13" fmla="*/ 34 h 90"/>
                <a:gd name="T14" fmla="*/ 6 w 418"/>
                <a:gd name="T15" fmla="*/ 18 h 90"/>
                <a:gd name="T16" fmla="*/ 0 w 41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8" h="90">
                  <a:moveTo>
                    <a:pt x="0" y="0"/>
                  </a:moveTo>
                  <a:lnTo>
                    <a:pt x="418" y="0"/>
                  </a:lnTo>
                  <a:lnTo>
                    <a:pt x="388" y="90"/>
                  </a:lnTo>
                  <a:lnTo>
                    <a:pt x="30" y="90"/>
                  </a:lnTo>
                  <a:lnTo>
                    <a:pt x="22" y="68"/>
                  </a:lnTo>
                  <a:lnTo>
                    <a:pt x="16" y="50"/>
                  </a:lnTo>
                  <a:lnTo>
                    <a:pt x="11" y="34"/>
                  </a:lnTo>
                  <a:lnTo>
                    <a:pt x="6" y="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6" name="Rectangle 11"/>
            <p:cNvSpPr>
              <a:spLocks noChangeArrowheads="1"/>
            </p:cNvSpPr>
            <p:nvPr/>
          </p:nvSpPr>
          <p:spPr bwMode="auto">
            <a:xfrm>
              <a:off x="5208588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7" name="Rectangle 12"/>
            <p:cNvSpPr>
              <a:spLocks noChangeArrowheads="1"/>
            </p:cNvSpPr>
            <p:nvPr/>
          </p:nvSpPr>
          <p:spPr bwMode="auto">
            <a:xfrm>
              <a:off x="6488113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8" name="Rectangle 13"/>
            <p:cNvSpPr>
              <a:spLocks noChangeArrowheads="1"/>
            </p:cNvSpPr>
            <p:nvPr/>
          </p:nvSpPr>
          <p:spPr bwMode="auto">
            <a:xfrm>
              <a:off x="5208588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9" name="Rectangle 14"/>
            <p:cNvSpPr>
              <a:spLocks noChangeArrowheads="1"/>
            </p:cNvSpPr>
            <p:nvPr/>
          </p:nvSpPr>
          <p:spPr bwMode="auto">
            <a:xfrm>
              <a:off x="6488113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0" name="Rectangle 99"/>
            <p:cNvSpPr>
              <a:spLocks noChangeArrowheads="1"/>
            </p:cNvSpPr>
            <p:nvPr/>
          </p:nvSpPr>
          <p:spPr bwMode="auto">
            <a:xfrm>
              <a:off x="5208588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1" name="Rectangle 100"/>
            <p:cNvSpPr>
              <a:spLocks noChangeArrowheads="1"/>
            </p:cNvSpPr>
            <p:nvPr/>
          </p:nvSpPr>
          <p:spPr bwMode="auto">
            <a:xfrm>
              <a:off x="6488113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2" name="Rectangle 101"/>
            <p:cNvSpPr>
              <a:spLocks noChangeArrowheads="1"/>
            </p:cNvSpPr>
            <p:nvPr/>
          </p:nvSpPr>
          <p:spPr bwMode="auto">
            <a:xfrm>
              <a:off x="4924426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3" name="Rectangle 102"/>
            <p:cNvSpPr>
              <a:spLocks noChangeArrowheads="1"/>
            </p:cNvSpPr>
            <p:nvPr/>
          </p:nvSpPr>
          <p:spPr bwMode="auto">
            <a:xfrm>
              <a:off x="4924426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4" name="Rectangle 19"/>
            <p:cNvSpPr>
              <a:spLocks noChangeArrowheads="1"/>
            </p:cNvSpPr>
            <p:nvPr userDrawn="1"/>
          </p:nvSpPr>
          <p:spPr bwMode="auto">
            <a:xfrm>
              <a:off x="3360743" y="3790954"/>
              <a:ext cx="427045" cy="14129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3360738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6" name="Rectangle 21"/>
            <p:cNvSpPr>
              <a:spLocks noChangeArrowheads="1"/>
            </p:cNvSpPr>
            <p:nvPr/>
          </p:nvSpPr>
          <p:spPr bwMode="auto">
            <a:xfrm>
              <a:off x="2222501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7" name="Rectangle 22"/>
            <p:cNvSpPr>
              <a:spLocks noChangeArrowheads="1"/>
            </p:cNvSpPr>
            <p:nvPr/>
          </p:nvSpPr>
          <p:spPr bwMode="auto">
            <a:xfrm>
              <a:off x="2222501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8" name="Rectangle 23"/>
            <p:cNvSpPr>
              <a:spLocks noChangeArrowheads="1"/>
            </p:cNvSpPr>
            <p:nvPr/>
          </p:nvSpPr>
          <p:spPr bwMode="auto">
            <a:xfrm>
              <a:off x="2222501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9" name="Rectangle 24"/>
            <p:cNvSpPr>
              <a:spLocks noChangeArrowheads="1"/>
            </p:cNvSpPr>
            <p:nvPr/>
          </p:nvSpPr>
          <p:spPr bwMode="auto">
            <a:xfrm>
              <a:off x="2222501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0" name="Rectangle 25"/>
            <p:cNvSpPr>
              <a:spLocks noChangeArrowheads="1"/>
            </p:cNvSpPr>
            <p:nvPr/>
          </p:nvSpPr>
          <p:spPr bwMode="auto">
            <a:xfrm>
              <a:off x="1938338" y="40751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1" name="Rectangle 26"/>
            <p:cNvSpPr>
              <a:spLocks noChangeArrowheads="1"/>
            </p:cNvSpPr>
            <p:nvPr/>
          </p:nvSpPr>
          <p:spPr bwMode="auto">
            <a:xfrm>
              <a:off x="1938338" y="4359276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1938338" y="2368551"/>
              <a:ext cx="995363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3" name="Rectangle 28"/>
            <p:cNvSpPr>
              <a:spLocks noChangeArrowheads="1"/>
            </p:cNvSpPr>
            <p:nvPr/>
          </p:nvSpPr>
          <p:spPr bwMode="auto">
            <a:xfrm>
              <a:off x="1938338" y="26527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4" name="Freeform 29"/>
            <p:cNvSpPr>
              <a:spLocks/>
            </p:cNvSpPr>
            <p:nvPr/>
          </p:nvSpPr>
          <p:spPr bwMode="auto">
            <a:xfrm>
              <a:off x="4924426" y="2368551"/>
              <a:ext cx="854075" cy="142875"/>
            </a:xfrm>
            <a:custGeom>
              <a:avLst/>
              <a:gdLst>
                <a:gd name="T0" fmla="*/ 0 w 538"/>
                <a:gd name="T1" fmla="*/ 0 h 90"/>
                <a:gd name="T2" fmla="*/ 508 w 538"/>
                <a:gd name="T3" fmla="*/ 0 h 90"/>
                <a:gd name="T4" fmla="*/ 514 w 538"/>
                <a:gd name="T5" fmla="*/ 17 h 90"/>
                <a:gd name="T6" fmla="*/ 519 w 538"/>
                <a:gd name="T7" fmla="*/ 33 h 90"/>
                <a:gd name="T8" fmla="*/ 524 w 538"/>
                <a:gd name="T9" fmla="*/ 49 h 90"/>
                <a:gd name="T10" fmla="*/ 530 w 538"/>
                <a:gd name="T11" fmla="*/ 68 h 90"/>
                <a:gd name="T12" fmla="*/ 538 w 538"/>
                <a:gd name="T13" fmla="*/ 90 h 90"/>
                <a:gd name="T14" fmla="*/ 0 w 538"/>
                <a:gd name="T15" fmla="*/ 90 h 90"/>
                <a:gd name="T16" fmla="*/ 0 w 53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8" h="90">
                  <a:moveTo>
                    <a:pt x="0" y="0"/>
                  </a:moveTo>
                  <a:lnTo>
                    <a:pt x="508" y="0"/>
                  </a:lnTo>
                  <a:lnTo>
                    <a:pt x="514" y="17"/>
                  </a:lnTo>
                  <a:lnTo>
                    <a:pt x="519" y="33"/>
                  </a:lnTo>
                  <a:lnTo>
                    <a:pt x="524" y="49"/>
                  </a:lnTo>
                  <a:lnTo>
                    <a:pt x="530" y="68"/>
                  </a:lnTo>
                  <a:lnTo>
                    <a:pt x="538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5" name="Freeform 30"/>
            <p:cNvSpPr>
              <a:spLocks/>
            </p:cNvSpPr>
            <p:nvPr/>
          </p:nvSpPr>
          <p:spPr bwMode="auto">
            <a:xfrm>
              <a:off x="4924426" y="2652713"/>
              <a:ext cx="947738" cy="141288"/>
            </a:xfrm>
            <a:custGeom>
              <a:avLst/>
              <a:gdLst>
                <a:gd name="T0" fmla="*/ 0 w 597"/>
                <a:gd name="T1" fmla="*/ 0 h 89"/>
                <a:gd name="T2" fmla="*/ 567 w 597"/>
                <a:gd name="T3" fmla="*/ 0 h 89"/>
                <a:gd name="T4" fmla="*/ 573 w 597"/>
                <a:gd name="T5" fmla="*/ 17 h 89"/>
                <a:gd name="T6" fmla="*/ 577 w 597"/>
                <a:gd name="T7" fmla="*/ 29 h 89"/>
                <a:gd name="T8" fmla="*/ 581 w 597"/>
                <a:gd name="T9" fmla="*/ 40 h 89"/>
                <a:gd name="T10" fmla="*/ 584 w 597"/>
                <a:gd name="T11" fmla="*/ 50 h 89"/>
                <a:gd name="T12" fmla="*/ 587 w 597"/>
                <a:gd name="T13" fmla="*/ 60 h 89"/>
                <a:gd name="T14" fmla="*/ 592 w 597"/>
                <a:gd name="T15" fmla="*/ 73 h 89"/>
                <a:gd name="T16" fmla="*/ 597 w 597"/>
                <a:gd name="T17" fmla="*/ 89 h 89"/>
                <a:gd name="T18" fmla="*/ 0 w 597"/>
                <a:gd name="T19" fmla="*/ 89 h 89"/>
                <a:gd name="T20" fmla="*/ 0 w 597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7" h="89">
                  <a:moveTo>
                    <a:pt x="0" y="0"/>
                  </a:moveTo>
                  <a:lnTo>
                    <a:pt x="567" y="0"/>
                  </a:lnTo>
                  <a:lnTo>
                    <a:pt x="573" y="17"/>
                  </a:lnTo>
                  <a:lnTo>
                    <a:pt x="577" y="29"/>
                  </a:lnTo>
                  <a:lnTo>
                    <a:pt x="581" y="40"/>
                  </a:lnTo>
                  <a:lnTo>
                    <a:pt x="584" y="50"/>
                  </a:lnTo>
                  <a:lnTo>
                    <a:pt x="587" y="60"/>
                  </a:lnTo>
                  <a:lnTo>
                    <a:pt x="592" y="73"/>
                  </a:lnTo>
                  <a:lnTo>
                    <a:pt x="59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6" name="Freeform 31"/>
            <p:cNvSpPr>
              <a:spLocks/>
            </p:cNvSpPr>
            <p:nvPr/>
          </p:nvSpPr>
          <p:spPr bwMode="auto">
            <a:xfrm>
              <a:off x="6346826" y="2368551"/>
              <a:ext cx="852488" cy="142875"/>
            </a:xfrm>
            <a:custGeom>
              <a:avLst/>
              <a:gdLst>
                <a:gd name="T0" fmla="*/ 30 w 537"/>
                <a:gd name="T1" fmla="*/ 0 h 90"/>
                <a:gd name="T2" fmla="*/ 537 w 537"/>
                <a:gd name="T3" fmla="*/ 0 h 90"/>
                <a:gd name="T4" fmla="*/ 537 w 537"/>
                <a:gd name="T5" fmla="*/ 90 h 90"/>
                <a:gd name="T6" fmla="*/ 0 w 537"/>
                <a:gd name="T7" fmla="*/ 90 h 90"/>
                <a:gd name="T8" fmla="*/ 30 w 537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7" h="90">
                  <a:moveTo>
                    <a:pt x="30" y="0"/>
                  </a:moveTo>
                  <a:lnTo>
                    <a:pt x="537" y="0"/>
                  </a:lnTo>
                  <a:lnTo>
                    <a:pt x="537" y="90"/>
                  </a:lnTo>
                  <a:lnTo>
                    <a:pt x="0" y="9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7" name="Freeform 32"/>
            <p:cNvSpPr>
              <a:spLocks/>
            </p:cNvSpPr>
            <p:nvPr/>
          </p:nvSpPr>
          <p:spPr bwMode="auto">
            <a:xfrm>
              <a:off x="6253163" y="2652713"/>
              <a:ext cx="946150" cy="141288"/>
            </a:xfrm>
            <a:custGeom>
              <a:avLst/>
              <a:gdLst>
                <a:gd name="T0" fmla="*/ 29 w 596"/>
                <a:gd name="T1" fmla="*/ 0 h 89"/>
                <a:gd name="T2" fmla="*/ 596 w 596"/>
                <a:gd name="T3" fmla="*/ 0 h 89"/>
                <a:gd name="T4" fmla="*/ 596 w 596"/>
                <a:gd name="T5" fmla="*/ 89 h 89"/>
                <a:gd name="T6" fmla="*/ 0 w 596"/>
                <a:gd name="T7" fmla="*/ 89 h 89"/>
                <a:gd name="T8" fmla="*/ 29 w 596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89">
                  <a:moveTo>
                    <a:pt x="29" y="0"/>
                  </a:moveTo>
                  <a:lnTo>
                    <a:pt x="596" y="0"/>
                  </a:lnTo>
                  <a:lnTo>
                    <a:pt x="596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8" name="Rectangle 33"/>
            <p:cNvSpPr>
              <a:spLocks noChangeArrowheads="1"/>
            </p:cNvSpPr>
            <p:nvPr/>
          </p:nvSpPr>
          <p:spPr bwMode="auto">
            <a:xfrm>
              <a:off x="6488113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9" name="Rectangle 34"/>
            <p:cNvSpPr>
              <a:spLocks noChangeArrowheads="1"/>
            </p:cNvSpPr>
            <p:nvPr/>
          </p:nvSpPr>
          <p:spPr bwMode="auto">
            <a:xfrm>
              <a:off x="6488113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0" name="Freeform 35"/>
            <p:cNvSpPr>
              <a:spLocks/>
            </p:cNvSpPr>
            <p:nvPr/>
          </p:nvSpPr>
          <p:spPr bwMode="auto">
            <a:xfrm>
              <a:off x="6015038" y="4359276"/>
              <a:ext cx="93663" cy="141288"/>
            </a:xfrm>
            <a:custGeom>
              <a:avLst/>
              <a:gdLst>
                <a:gd name="T0" fmla="*/ 0 w 59"/>
                <a:gd name="T1" fmla="*/ 0 h 89"/>
                <a:gd name="T2" fmla="*/ 59 w 59"/>
                <a:gd name="T3" fmla="*/ 0 h 89"/>
                <a:gd name="T4" fmla="*/ 30 w 59"/>
                <a:gd name="T5" fmla="*/ 89 h 89"/>
                <a:gd name="T6" fmla="*/ 29 w 59"/>
                <a:gd name="T7" fmla="*/ 86 h 89"/>
                <a:gd name="T8" fmla="*/ 27 w 59"/>
                <a:gd name="T9" fmla="*/ 80 h 89"/>
                <a:gd name="T10" fmla="*/ 23 w 59"/>
                <a:gd name="T11" fmla="*/ 70 h 89"/>
                <a:gd name="T12" fmla="*/ 19 w 59"/>
                <a:gd name="T13" fmla="*/ 58 h 89"/>
                <a:gd name="T14" fmla="*/ 15 w 59"/>
                <a:gd name="T15" fmla="*/ 44 h 89"/>
                <a:gd name="T16" fmla="*/ 10 w 59"/>
                <a:gd name="T17" fmla="*/ 31 h 89"/>
                <a:gd name="T18" fmla="*/ 6 w 59"/>
                <a:gd name="T19" fmla="*/ 18 h 89"/>
                <a:gd name="T20" fmla="*/ 3 w 59"/>
                <a:gd name="T21" fmla="*/ 8 h 89"/>
                <a:gd name="T22" fmla="*/ 0 w 59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89">
                  <a:moveTo>
                    <a:pt x="0" y="0"/>
                  </a:moveTo>
                  <a:lnTo>
                    <a:pt x="59" y="0"/>
                  </a:lnTo>
                  <a:lnTo>
                    <a:pt x="30" y="89"/>
                  </a:lnTo>
                  <a:lnTo>
                    <a:pt x="29" y="86"/>
                  </a:lnTo>
                  <a:lnTo>
                    <a:pt x="27" y="80"/>
                  </a:lnTo>
                  <a:lnTo>
                    <a:pt x="23" y="70"/>
                  </a:lnTo>
                  <a:lnTo>
                    <a:pt x="19" y="58"/>
                  </a:lnTo>
                  <a:lnTo>
                    <a:pt x="15" y="44"/>
                  </a:lnTo>
                  <a:lnTo>
                    <a:pt x="10" y="31"/>
                  </a:lnTo>
                  <a:lnTo>
                    <a:pt x="6" y="18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1" name="Freeform 36"/>
            <p:cNvSpPr>
              <a:spLocks/>
            </p:cNvSpPr>
            <p:nvPr/>
          </p:nvSpPr>
          <p:spPr bwMode="auto">
            <a:xfrm>
              <a:off x="5919788" y="4075113"/>
              <a:ext cx="284163" cy="141288"/>
            </a:xfrm>
            <a:custGeom>
              <a:avLst/>
              <a:gdLst>
                <a:gd name="T0" fmla="*/ 0 w 179"/>
                <a:gd name="T1" fmla="*/ 0 h 89"/>
                <a:gd name="T2" fmla="*/ 179 w 179"/>
                <a:gd name="T3" fmla="*/ 0 h 89"/>
                <a:gd name="T4" fmla="*/ 149 w 179"/>
                <a:gd name="T5" fmla="*/ 89 h 89"/>
                <a:gd name="T6" fmla="*/ 30 w 179"/>
                <a:gd name="T7" fmla="*/ 89 h 89"/>
                <a:gd name="T8" fmla="*/ 25 w 179"/>
                <a:gd name="T9" fmla="*/ 72 h 89"/>
                <a:gd name="T10" fmla="*/ 18 w 179"/>
                <a:gd name="T11" fmla="*/ 56 h 89"/>
                <a:gd name="T12" fmla="*/ 13 w 179"/>
                <a:gd name="T13" fmla="*/ 39 h 89"/>
                <a:gd name="T14" fmla="*/ 7 w 179"/>
                <a:gd name="T15" fmla="*/ 21 h 89"/>
                <a:gd name="T16" fmla="*/ 0 w 179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89">
                  <a:moveTo>
                    <a:pt x="0" y="0"/>
                  </a:moveTo>
                  <a:lnTo>
                    <a:pt x="179" y="0"/>
                  </a:lnTo>
                  <a:lnTo>
                    <a:pt x="149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18" y="56"/>
                  </a:lnTo>
                  <a:lnTo>
                    <a:pt x="13" y="39"/>
                  </a:lnTo>
                  <a:lnTo>
                    <a:pt x="7" y="2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2" name="Freeform 37"/>
            <p:cNvSpPr>
              <a:spLocks/>
            </p:cNvSpPr>
            <p:nvPr/>
          </p:nvSpPr>
          <p:spPr bwMode="auto">
            <a:xfrm>
              <a:off x="5824538" y="3790951"/>
              <a:ext cx="474663" cy="141288"/>
            </a:xfrm>
            <a:custGeom>
              <a:avLst/>
              <a:gdLst>
                <a:gd name="T0" fmla="*/ 0 w 299"/>
                <a:gd name="T1" fmla="*/ 0 h 89"/>
                <a:gd name="T2" fmla="*/ 299 w 299"/>
                <a:gd name="T3" fmla="*/ 0 h 89"/>
                <a:gd name="T4" fmla="*/ 270 w 299"/>
                <a:gd name="T5" fmla="*/ 89 h 89"/>
                <a:gd name="T6" fmla="*/ 30 w 299"/>
                <a:gd name="T7" fmla="*/ 89 h 89"/>
                <a:gd name="T8" fmla="*/ 25 w 299"/>
                <a:gd name="T9" fmla="*/ 72 h 89"/>
                <a:gd name="T10" fmla="*/ 20 w 299"/>
                <a:gd name="T11" fmla="*/ 59 h 89"/>
                <a:gd name="T12" fmla="*/ 17 w 299"/>
                <a:gd name="T13" fmla="*/ 49 h 89"/>
                <a:gd name="T14" fmla="*/ 14 w 299"/>
                <a:gd name="T15" fmla="*/ 39 h 89"/>
                <a:gd name="T16" fmla="*/ 10 w 299"/>
                <a:gd name="T17" fmla="*/ 29 h 89"/>
                <a:gd name="T18" fmla="*/ 6 w 299"/>
                <a:gd name="T19" fmla="*/ 16 h 89"/>
                <a:gd name="T20" fmla="*/ 0 w 299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9" h="89">
                  <a:moveTo>
                    <a:pt x="0" y="0"/>
                  </a:moveTo>
                  <a:lnTo>
                    <a:pt x="299" y="0"/>
                  </a:lnTo>
                  <a:lnTo>
                    <a:pt x="270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20" y="59"/>
                  </a:lnTo>
                  <a:lnTo>
                    <a:pt x="17" y="49"/>
                  </a:lnTo>
                  <a:lnTo>
                    <a:pt x="14" y="39"/>
                  </a:lnTo>
                  <a:lnTo>
                    <a:pt x="10" y="29"/>
                  </a:lnTo>
                  <a:lnTo>
                    <a:pt x="6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3" name="Freeform 38"/>
            <p:cNvSpPr>
              <a:spLocks/>
            </p:cNvSpPr>
            <p:nvPr/>
          </p:nvSpPr>
          <p:spPr bwMode="auto">
            <a:xfrm>
              <a:off x="3360738" y="3505201"/>
              <a:ext cx="1344613" cy="142875"/>
            </a:xfrm>
            <a:custGeom>
              <a:avLst/>
              <a:gdLst>
                <a:gd name="T0" fmla="*/ 0 w 847"/>
                <a:gd name="T1" fmla="*/ 0 h 90"/>
                <a:gd name="T2" fmla="*/ 774 w 847"/>
                <a:gd name="T3" fmla="*/ 0 h 90"/>
                <a:gd name="T4" fmla="*/ 802 w 847"/>
                <a:gd name="T5" fmla="*/ 27 h 90"/>
                <a:gd name="T6" fmla="*/ 826 w 847"/>
                <a:gd name="T7" fmla="*/ 57 h 90"/>
                <a:gd name="T8" fmla="*/ 847 w 847"/>
                <a:gd name="T9" fmla="*/ 90 h 90"/>
                <a:gd name="T10" fmla="*/ 0 w 847"/>
                <a:gd name="T11" fmla="*/ 90 h 90"/>
                <a:gd name="T12" fmla="*/ 0 w 847"/>
                <a:gd name="T1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90">
                  <a:moveTo>
                    <a:pt x="0" y="0"/>
                  </a:moveTo>
                  <a:lnTo>
                    <a:pt x="774" y="0"/>
                  </a:lnTo>
                  <a:lnTo>
                    <a:pt x="802" y="27"/>
                  </a:lnTo>
                  <a:lnTo>
                    <a:pt x="826" y="57"/>
                  </a:lnTo>
                  <a:lnTo>
                    <a:pt x="847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4" name="Freeform 39"/>
            <p:cNvSpPr>
              <a:spLocks/>
            </p:cNvSpPr>
            <p:nvPr/>
          </p:nvSpPr>
          <p:spPr bwMode="auto">
            <a:xfrm>
              <a:off x="4213226" y="3790951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47 w 358"/>
                <a:gd name="T3" fmla="*/ 0 h 89"/>
                <a:gd name="T4" fmla="*/ 355 w 358"/>
                <a:gd name="T5" fmla="*/ 43 h 89"/>
                <a:gd name="T6" fmla="*/ 358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47" y="0"/>
                  </a:lnTo>
                  <a:lnTo>
                    <a:pt x="355" y="43"/>
                  </a:lnTo>
                  <a:lnTo>
                    <a:pt x="35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5" name="Freeform 40"/>
            <p:cNvSpPr>
              <a:spLocks/>
            </p:cNvSpPr>
            <p:nvPr userDrawn="1"/>
          </p:nvSpPr>
          <p:spPr bwMode="auto">
            <a:xfrm>
              <a:off x="3074988" y="40751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64 w 1064"/>
                <a:gd name="T3" fmla="*/ 0 h 89"/>
                <a:gd name="T4" fmla="*/ 1054 w 1064"/>
                <a:gd name="T5" fmla="*/ 31 h 89"/>
                <a:gd name="T6" fmla="*/ 1042 w 1064"/>
                <a:gd name="T7" fmla="*/ 60 h 89"/>
                <a:gd name="T8" fmla="*/ 1027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64" y="0"/>
                  </a:lnTo>
                  <a:lnTo>
                    <a:pt x="1054" y="31"/>
                  </a:lnTo>
                  <a:lnTo>
                    <a:pt x="1042" y="60"/>
                  </a:lnTo>
                  <a:lnTo>
                    <a:pt x="102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6" name="Freeform 41"/>
            <p:cNvSpPr>
              <a:spLocks/>
            </p:cNvSpPr>
            <p:nvPr/>
          </p:nvSpPr>
          <p:spPr bwMode="auto">
            <a:xfrm>
              <a:off x="3074988" y="4359276"/>
              <a:ext cx="1516063" cy="141288"/>
            </a:xfrm>
            <a:custGeom>
              <a:avLst/>
              <a:gdLst>
                <a:gd name="T0" fmla="*/ 0 w 955"/>
                <a:gd name="T1" fmla="*/ 0 h 89"/>
                <a:gd name="T2" fmla="*/ 955 w 955"/>
                <a:gd name="T3" fmla="*/ 0 h 89"/>
                <a:gd name="T4" fmla="*/ 921 w 955"/>
                <a:gd name="T5" fmla="*/ 26 h 89"/>
                <a:gd name="T6" fmla="*/ 885 w 955"/>
                <a:gd name="T7" fmla="*/ 48 h 89"/>
                <a:gd name="T8" fmla="*/ 846 w 955"/>
                <a:gd name="T9" fmla="*/ 65 h 89"/>
                <a:gd name="T10" fmla="*/ 805 w 955"/>
                <a:gd name="T11" fmla="*/ 78 h 89"/>
                <a:gd name="T12" fmla="*/ 761 w 955"/>
                <a:gd name="T13" fmla="*/ 86 h 89"/>
                <a:gd name="T14" fmla="*/ 717 w 955"/>
                <a:gd name="T15" fmla="*/ 89 h 89"/>
                <a:gd name="T16" fmla="*/ 0 w 955"/>
                <a:gd name="T17" fmla="*/ 89 h 89"/>
                <a:gd name="T18" fmla="*/ 0 w 955"/>
                <a:gd name="T1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89">
                  <a:moveTo>
                    <a:pt x="0" y="0"/>
                  </a:moveTo>
                  <a:lnTo>
                    <a:pt x="955" y="0"/>
                  </a:lnTo>
                  <a:lnTo>
                    <a:pt x="921" y="26"/>
                  </a:lnTo>
                  <a:lnTo>
                    <a:pt x="885" y="48"/>
                  </a:lnTo>
                  <a:lnTo>
                    <a:pt x="846" y="65"/>
                  </a:lnTo>
                  <a:lnTo>
                    <a:pt x="805" y="78"/>
                  </a:lnTo>
                  <a:lnTo>
                    <a:pt x="761" y="86"/>
                  </a:lnTo>
                  <a:lnTo>
                    <a:pt x="71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7" name="Freeform 42"/>
            <p:cNvSpPr>
              <a:spLocks/>
            </p:cNvSpPr>
            <p:nvPr/>
          </p:nvSpPr>
          <p:spPr bwMode="auto">
            <a:xfrm>
              <a:off x="3360738" y="3221038"/>
              <a:ext cx="1344613" cy="141288"/>
            </a:xfrm>
            <a:custGeom>
              <a:avLst/>
              <a:gdLst>
                <a:gd name="T0" fmla="*/ 0 w 847"/>
                <a:gd name="T1" fmla="*/ 0 h 89"/>
                <a:gd name="T2" fmla="*/ 847 w 847"/>
                <a:gd name="T3" fmla="*/ 0 h 89"/>
                <a:gd name="T4" fmla="*/ 826 w 847"/>
                <a:gd name="T5" fmla="*/ 33 h 89"/>
                <a:gd name="T6" fmla="*/ 802 w 847"/>
                <a:gd name="T7" fmla="*/ 62 h 89"/>
                <a:gd name="T8" fmla="*/ 775 w 847"/>
                <a:gd name="T9" fmla="*/ 89 h 89"/>
                <a:gd name="T10" fmla="*/ 0 w 847"/>
                <a:gd name="T11" fmla="*/ 89 h 89"/>
                <a:gd name="T12" fmla="*/ 0 w 847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89">
                  <a:moveTo>
                    <a:pt x="0" y="0"/>
                  </a:moveTo>
                  <a:lnTo>
                    <a:pt x="847" y="0"/>
                  </a:lnTo>
                  <a:lnTo>
                    <a:pt x="826" y="33"/>
                  </a:lnTo>
                  <a:lnTo>
                    <a:pt x="802" y="62"/>
                  </a:lnTo>
                  <a:lnTo>
                    <a:pt x="775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8" name="Freeform 43"/>
            <p:cNvSpPr>
              <a:spLocks/>
            </p:cNvSpPr>
            <p:nvPr/>
          </p:nvSpPr>
          <p:spPr bwMode="auto">
            <a:xfrm>
              <a:off x="4213226" y="2936876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58 w 358"/>
                <a:gd name="T3" fmla="*/ 0 h 89"/>
                <a:gd name="T4" fmla="*/ 355 w 358"/>
                <a:gd name="T5" fmla="*/ 46 h 89"/>
                <a:gd name="T6" fmla="*/ 347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58" y="0"/>
                  </a:lnTo>
                  <a:lnTo>
                    <a:pt x="355" y="46"/>
                  </a:lnTo>
                  <a:lnTo>
                    <a:pt x="34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9" name="Freeform 44"/>
            <p:cNvSpPr>
              <a:spLocks/>
            </p:cNvSpPr>
            <p:nvPr/>
          </p:nvSpPr>
          <p:spPr bwMode="auto">
            <a:xfrm>
              <a:off x="3074988" y="2368551"/>
              <a:ext cx="1516063" cy="142875"/>
            </a:xfrm>
            <a:custGeom>
              <a:avLst/>
              <a:gdLst>
                <a:gd name="T0" fmla="*/ 0 w 955"/>
                <a:gd name="T1" fmla="*/ 0 h 90"/>
                <a:gd name="T2" fmla="*/ 717 w 955"/>
                <a:gd name="T3" fmla="*/ 0 h 90"/>
                <a:gd name="T4" fmla="*/ 761 w 955"/>
                <a:gd name="T5" fmla="*/ 3 h 90"/>
                <a:gd name="T6" fmla="*/ 805 w 955"/>
                <a:gd name="T7" fmla="*/ 11 h 90"/>
                <a:gd name="T8" fmla="*/ 846 w 955"/>
                <a:gd name="T9" fmla="*/ 24 h 90"/>
                <a:gd name="T10" fmla="*/ 885 w 955"/>
                <a:gd name="T11" fmla="*/ 41 h 90"/>
                <a:gd name="T12" fmla="*/ 921 w 955"/>
                <a:gd name="T13" fmla="*/ 63 h 90"/>
                <a:gd name="T14" fmla="*/ 955 w 955"/>
                <a:gd name="T15" fmla="*/ 90 h 90"/>
                <a:gd name="T16" fmla="*/ 0 w 955"/>
                <a:gd name="T17" fmla="*/ 90 h 90"/>
                <a:gd name="T18" fmla="*/ 0 w 955"/>
                <a:gd name="T1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90">
                  <a:moveTo>
                    <a:pt x="0" y="0"/>
                  </a:moveTo>
                  <a:lnTo>
                    <a:pt x="717" y="0"/>
                  </a:lnTo>
                  <a:lnTo>
                    <a:pt x="761" y="3"/>
                  </a:lnTo>
                  <a:lnTo>
                    <a:pt x="805" y="11"/>
                  </a:lnTo>
                  <a:lnTo>
                    <a:pt x="846" y="24"/>
                  </a:lnTo>
                  <a:lnTo>
                    <a:pt x="885" y="41"/>
                  </a:lnTo>
                  <a:lnTo>
                    <a:pt x="921" y="63"/>
                  </a:lnTo>
                  <a:lnTo>
                    <a:pt x="955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30" name="Freeform 45"/>
            <p:cNvSpPr>
              <a:spLocks/>
            </p:cNvSpPr>
            <p:nvPr/>
          </p:nvSpPr>
          <p:spPr bwMode="auto">
            <a:xfrm>
              <a:off x="3074988" y="26527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27 w 1064"/>
                <a:gd name="T3" fmla="*/ 0 h 89"/>
                <a:gd name="T4" fmla="*/ 1042 w 1064"/>
                <a:gd name="T5" fmla="*/ 28 h 89"/>
                <a:gd name="T6" fmla="*/ 1054 w 1064"/>
                <a:gd name="T7" fmla="*/ 58 h 89"/>
                <a:gd name="T8" fmla="*/ 1064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27" y="0"/>
                  </a:lnTo>
                  <a:lnTo>
                    <a:pt x="1042" y="28"/>
                  </a:lnTo>
                  <a:lnTo>
                    <a:pt x="1054" y="58"/>
                  </a:lnTo>
                  <a:lnTo>
                    <a:pt x="1064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pic>
        <p:nvPicPr>
          <p:cNvPr id="48" name="Picture 47" descr="wow_2016_logo_v0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70" y="4243756"/>
            <a:ext cx="924560" cy="67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03669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97680" cy="2286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0479809-2BA4-1947-8D1E-1C886EF5F905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68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83464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6553B-6351-AF41-9DCE-3401F14129DF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019152" y="1097280"/>
            <a:ext cx="283464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3126701" y="1097280"/>
            <a:ext cx="283464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89712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5310"/>
            <a:ext cx="8541385" cy="3241992"/>
          </a:xfrm>
        </p:spPr>
        <p:txBody>
          <a:bodyPr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1F251525-FD94-9242-B371-600555C3594D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World of Watson 2016 </a:t>
            </a:r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2306193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BC05276-8D62-5A47-A512-1E2A7DFCB8A6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568793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8929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634AD20-0820-3846-8DE6-D9D21FE4C10F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019152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3126701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56938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4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F736659-F46F-2840-A037-AE631F077A0A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637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2412942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6729056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8761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D1D1F99-B3BB-A34A-B46B-022BE0027057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75271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4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6376911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1B93981-56FF-4746-B811-416FF7111ED0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5683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7E90653-EA39-884D-A278-6C73B8DBD982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5664200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56671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E3C75DF-7524-134E-8497-210E801B98A9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4574197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6739864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22256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8-graph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572000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739128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6"/>
          </p:nvPr>
        </p:nvSpPr>
        <p:spPr>
          <a:xfrm>
            <a:off x="2414016" y="238049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21"/>
          </p:nvPr>
        </p:nvSpPr>
        <p:spPr>
          <a:xfrm>
            <a:off x="4572000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6739128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7"/>
          </p:nvPr>
        </p:nvSpPr>
        <p:spPr>
          <a:xfrm>
            <a:off x="4572000" y="238049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8"/>
          </p:nvPr>
        </p:nvSpPr>
        <p:spPr>
          <a:xfrm>
            <a:off x="6739128" y="238049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63AC932-F55A-A944-8690-D7469995EF08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0"/>
          </p:nvPr>
        </p:nvSpPr>
        <p:spPr>
          <a:xfrm>
            <a:off x="2414016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2414016" y="4162524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25"/>
          </p:nvPr>
        </p:nvSpPr>
        <p:spPr>
          <a:xfrm>
            <a:off x="4572000" y="4162524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26"/>
          </p:nvPr>
        </p:nvSpPr>
        <p:spPr>
          <a:xfrm>
            <a:off x="6739128" y="4162524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81023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2A7A92B-13C3-DE4F-8797-5B0F6CD0200A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758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4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10312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9DA59-AFCF-5A46-8DB1-E7052D42B1FF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63700" y="1097280"/>
            <a:ext cx="210312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2412942" y="1097280"/>
            <a:ext cx="210312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6729056" y="1097280"/>
            <a:ext cx="2103120" cy="32419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85239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3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9776" y="173736"/>
            <a:ext cx="5659806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22D5F1B-FA09-1F44-BF70-377979358517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36842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64F0FBC-A411-8E4F-9C23-80F872F27F33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57483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6E45ABF-F5DF-664F-B5FF-DDE11E629DA5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1173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1/3 + 2/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5658304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E236494-62B1-0248-9851-03D24B157FF2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12991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8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0ECEA24-6635-A44C-90C7-DF9E7D8A537B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5160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2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5196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AA1F201-E19D-7C47-A45F-17C4F54E7AE9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1855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4F6DBE2-0D34-8042-9274-1FD3FB0BD165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28600" y="137160"/>
            <a:ext cx="4251960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66763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13E512D8-BC32-CF4C-9553-CDB677E9E15E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7160" y="137160"/>
            <a:ext cx="4251960" cy="4343400"/>
          </a:xfrm>
        </p:spPr>
        <p:txBody>
          <a:bodyPr/>
          <a:lstStyle>
            <a:lvl1pPr marL="0" indent="0"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4628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nly (48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188B0EB-34FE-FA4F-B050-8B6B7A5EDC94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343400"/>
          </a:xfrm>
        </p:spPr>
        <p:txBody>
          <a:bodyPr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17268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only (30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97B8DA9-D0C6-9742-855E-175CFCE0AFBF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8600" y="137160"/>
            <a:ext cx="5706166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172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53956-FFAF-E848-AB32-B25A80C6B028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67776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D18BBF6-935E-8E4A-BDDF-DE5CDA461567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3586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8600" y="4709160"/>
            <a:ext cx="21031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>
          <a:xfrm>
            <a:off x="960120" y="4719968"/>
            <a:ext cx="2895600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>
          <a:xfrm>
            <a:off x="7104888" y="4719968"/>
            <a:ext cx="180943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94B27EFB-732B-1040-B97A-EE337F6CAE96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1600200"/>
          </a:xfrm>
        </p:spPr>
        <p:txBody>
          <a:bodyPr/>
          <a:lstStyle>
            <a:lvl1pPr>
              <a:defRPr>
                <a:solidFill>
                  <a:srgbClr val="5AAAFA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8438077" y="4729112"/>
            <a:ext cx="473837" cy="192024"/>
            <a:chOff x="1938338" y="2368551"/>
            <a:chExt cx="5260976" cy="2132013"/>
          </a:xfrm>
          <a:solidFill>
            <a:srgbClr val="FFFFFF"/>
          </a:solidFill>
        </p:grpSpPr>
        <p:sp>
          <p:nvSpPr>
            <p:cNvPr id="91" name="Freeform 6"/>
            <p:cNvSpPr>
              <a:spLocks/>
            </p:cNvSpPr>
            <p:nvPr userDrawn="1"/>
          </p:nvSpPr>
          <p:spPr bwMode="auto">
            <a:xfrm>
              <a:off x="5208594" y="2936869"/>
              <a:ext cx="758826" cy="141292"/>
            </a:xfrm>
            <a:custGeom>
              <a:avLst/>
              <a:gdLst>
                <a:gd name="T0" fmla="*/ 0 w 478"/>
                <a:gd name="T1" fmla="*/ 0 h 89"/>
                <a:gd name="T2" fmla="*/ 448 w 478"/>
                <a:gd name="T3" fmla="*/ 0 h 89"/>
                <a:gd name="T4" fmla="*/ 455 w 478"/>
                <a:gd name="T5" fmla="*/ 22 h 89"/>
                <a:gd name="T6" fmla="*/ 461 w 478"/>
                <a:gd name="T7" fmla="*/ 40 h 89"/>
                <a:gd name="T8" fmla="*/ 466 w 478"/>
                <a:gd name="T9" fmla="*/ 56 h 89"/>
                <a:gd name="T10" fmla="*/ 473 w 478"/>
                <a:gd name="T11" fmla="*/ 72 h 89"/>
                <a:gd name="T12" fmla="*/ 478 w 478"/>
                <a:gd name="T13" fmla="*/ 89 h 89"/>
                <a:gd name="T14" fmla="*/ 0 w 478"/>
                <a:gd name="T15" fmla="*/ 89 h 89"/>
                <a:gd name="T16" fmla="*/ 0 w 478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8" h="89">
                  <a:moveTo>
                    <a:pt x="0" y="0"/>
                  </a:moveTo>
                  <a:lnTo>
                    <a:pt x="448" y="0"/>
                  </a:lnTo>
                  <a:lnTo>
                    <a:pt x="455" y="22"/>
                  </a:lnTo>
                  <a:lnTo>
                    <a:pt x="461" y="40"/>
                  </a:lnTo>
                  <a:lnTo>
                    <a:pt x="466" y="56"/>
                  </a:lnTo>
                  <a:lnTo>
                    <a:pt x="473" y="72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2" name="Freeform 7"/>
            <p:cNvSpPr>
              <a:spLocks/>
            </p:cNvSpPr>
            <p:nvPr/>
          </p:nvSpPr>
          <p:spPr bwMode="auto">
            <a:xfrm>
              <a:off x="6156326" y="2936876"/>
              <a:ext cx="758825" cy="141288"/>
            </a:xfrm>
            <a:custGeom>
              <a:avLst/>
              <a:gdLst>
                <a:gd name="T0" fmla="*/ 30 w 478"/>
                <a:gd name="T1" fmla="*/ 0 h 89"/>
                <a:gd name="T2" fmla="*/ 478 w 478"/>
                <a:gd name="T3" fmla="*/ 0 h 89"/>
                <a:gd name="T4" fmla="*/ 478 w 478"/>
                <a:gd name="T5" fmla="*/ 89 h 89"/>
                <a:gd name="T6" fmla="*/ 0 w 478"/>
                <a:gd name="T7" fmla="*/ 89 h 89"/>
                <a:gd name="T8" fmla="*/ 30 w 47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89">
                  <a:moveTo>
                    <a:pt x="30" y="0"/>
                  </a:moveTo>
                  <a:lnTo>
                    <a:pt x="478" y="0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3" name="Freeform 8"/>
            <p:cNvSpPr>
              <a:spLocks/>
            </p:cNvSpPr>
            <p:nvPr/>
          </p:nvSpPr>
          <p:spPr bwMode="auto">
            <a:xfrm>
              <a:off x="5635626" y="3221038"/>
              <a:ext cx="427038" cy="141288"/>
            </a:xfrm>
            <a:custGeom>
              <a:avLst/>
              <a:gdLst>
                <a:gd name="T0" fmla="*/ 0 w 269"/>
                <a:gd name="T1" fmla="*/ 0 h 89"/>
                <a:gd name="T2" fmla="*/ 239 w 269"/>
                <a:gd name="T3" fmla="*/ 0 h 89"/>
                <a:gd name="T4" fmla="*/ 242 w 269"/>
                <a:gd name="T5" fmla="*/ 8 h 89"/>
                <a:gd name="T6" fmla="*/ 245 w 269"/>
                <a:gd name="T7" fmla="*/ 19 h 89"/>
                <a:gd name="T8" fmla="*/ 249 w 269"/>
                <a:gd name="T9" fmla="*/ 31 h 89"/>
                <a:gd name="T10" fmla="*/ 254 w 269"/>
                <a:gd name="T11" fmla="*/ 45 h 89"/>
                <a:gd name="T12" fmla="*/ 258 w 269"/>
                <a:gd name="T13" fmla="*/ 58 h 89"/>
                <a:gd name="T14" fmla="*/ 262 w 269"/>
                <a:gd name="T15" fmla="*/ 70 h 89"/>
                <a:gd name="T16" fmla="*/ 266 w 269"/>
                <a:gd name="T17" fmla="*/ 80 h 89"/>
                <a:gd name="T18" fmla="*/ 268 w 269"/>
                <a:gd name="T19" fmla="*/ 87 h 89"/>
                <a:gd name="T20" fmla="*/ 269 w 269"/>
                <a:gd name="T21" fmla="*/ 89 h 89"/>
                <a:gd name="T22" fmla="*/ 30 w 269"/>
                <a:gd name="T23" fmla="*/ 89 h 89"/>
                <a:gd name="T24" fmla="*/ 27 w 269"/>
                <a:gd name="T25" fmla="*/ 82 h 89"/>
                <a:gd name="T26" fmla="*/ 23 w 269"/>
                <a:gd name="T27" fmla="*/ 71 h 89"/>
                <a:gd name="T28" fmla="*/ 19 w 269"/>
                <a:gd name="T29" fmla="*/ 59 h 89"/>
                <a:gd name="T30" fmla="*/ 15 w 269"/>
                <a:gd name="T31" fmla="*/ 45 h 89"/>
                <a:gd name="T32" fmla="*/ 10 w 269"/>
                <a:gd name="T33" fmla="*/ 32 h 89"/>
                <a:gd name="T34" fmla="*/ 6 w 269"/>
                <a:gd name="T35" fmla="*/ 20 h 89"/>
                <a:gd name="T36" fmla="*/ 3 w 269"/>
                <a:gd name="T37" fmla="*/ 10 h 89"/>
                <a:gd name="T38" fmla="*/ 0 w 269"/>
                <a:gd name="T39" fmla="*/ 3 h 89"/>
                <a:gd name="T40" fmla="*/ 0 w 269"/>
                <a:gd name="T4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9" h="89">
                  <a:moveTo>
                    <a:pt x="0" y="0"/>
                  </a:moveTo>
                  <a:lnTo>
                    <a:pt x="239" y="0"/>
                  </a:lnTo>
                  <a:lnTo>
                    <a:pt x="242" y="8"/>
                  </a:lnTo>
                  <a:lnTo>
                    <a:pt x="245" y="19"/>
                  </a:lnTo>
                  <a:lnTo>
                    <a:pt x="249" y="31"/>
                  </a:lnTo>
                  <a:lnTo>
                    <a:pt x="254" y="45"/>
                  </a:lnTo>
                  <a:lnTo>
                    <a:pt x="258" y="58"/>
                  </a:lnTo>
                  <a:lnTo>
                    <a:pt x="262" y="70"/>
                  </a:lnTo>
                  <a:lnTo>
                    <a:pt x="266" y="80"/>
                  </a:lnTo>
                  <a:lnTo>
                    <a:pt x="268" y="87"/>
                  </a:lnTo>
                  <a:lnTo>
                    <a:pt x="269" y="89"/>
                  </a:lnTo>
                  <a:lnTo>
                    <a:pt x="30" y="89"/>
                  </a:lnTo>
                  <a:lnTo>
                    <a:pt x="27" y="82"/>
                  </a:lnTo>
                  <a:lnTo>
                    <a:pt x="23" y="71"/>
                  </a:lnTo>
                  <a:lnTo>
                    <a:pt x="19" y="59"/>
                  </a:lnTo>
                  <a:lnTo>
                    <a:pt x="15" y="45"/>
                  </a:lnTo>
                  <a:lnTo>
                    <a:pt x="10" y="32"/>
                  </a:lnTo>
                  <a:lnTo>
                    <a:pt x="6" y="20"/>
                  </a:lnTo>
                  <a:lnTo>
                    <a:pt x="3" y="10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4" name="Freeform 9"/>
            <p:cNvSpPr>
              <a:spLocks/>
            </p:cNvSpPr>
            <p:nvPr/>
          </p:nvSpPr>
          <p:spPr bwMode="auto">
            <a:xfrm>
              <a:off x="6062663" y="3221038"/>
              <a:ext cx="425450" cy="141288"/>
            </a:xfrm>
            <a:custGeom>
              <a:avLst/>
              <a:gdLst>
                <a:gd name="T0" fmla="*/ 29 w 268"/>
                <a:gd name="T1" fmla="*/ 0 h 89"/>
                <a:gd name="T2" fmla="*/ 268 w 268"/>
                <a:gd name="T3" fmla="*/ 0 h 89"/>
                <a:gd name="T4" fmla="*/ 238 w 268"/>
                <a:gd name="T5" fmla="*/ 89 h 89"/>
                <a:gd name="T6" fmla="*/ 0 w 268"/>
                <a:gd name="T7" fmla="*/ 89 h 89"/>
                <a:gd name="T8" fmla="*/ 29 w 268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89">
                  <a:moveTo>
                    <a:pt x="29" y="0"/>
                  </a:moveTo>
                  <a:lnTo>
                    <a:pt x="268" y="0"/>
                  </a:lnTo>
                  <a:lnTo>
                    <a:pt x="238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5" name="Freeform 10"/>
            <p:cNvSpPr>
              <a:spLocks/>
            </p:cNvSpPr>
            <p:nvPr/>
          </p:nvSpPr>
          <p:spPr bwMode="auto">
            <a:xfrm>
              <a:off x="5730876" y="3505201"/>
              <a:ext cx="663575" cy="142875"/>
            </a:xfrm>
            <a:custGeom>
              <a:avLst/>
              <a:gdLst>
                <a:gd name="T0" fmla="*/ 0 w 418"/>
                <a:gd name="T1" fmla="*/ 0 h 90"/>
                <a:gd name="T2" fmla="*/ 418 w 418"/>
                <a:gd name="T3" fmla="*/ 0 h 90"/>
                <a:gd name="T4" fmla="*/ 388 w 418"/>
                <a:gd name="T5" fmla="*/ 90 h 90"/>
                <a:gd name="T6" fmla="*/ 30 w 418"/>
                <a:gd name="T7" fmla="*/ 90 h 90"/>
                <a:gd name="T8" fmla="*/ 22 w 418"/>
                <a:gd name="T9" fmla="*/ 68 h 90"/>
                <a:gd name="T10" fmla="*/ 16 w 418"/>
                <a:gd name="T11" fmla="*/ 50 h 90"/>
                <a:gd name="T12" fmla="*/ 11 w 418"/>
                <a:gd name="T13" fmla="*/ 34 h 90"/>
                <a:gd name="T14" fmla="*/ 6 w 418"/>
                <a:gd name="T15" fmla="*/ 18 h 90"/>
                <a:gd name="T16" fmla="*/ 0 w 41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8" h="90">
                  <a:moveTo>
                    <a:pt x="0" y="0"/>
                  </a:moveTo>
                  <a:lnTo>
                    <a:pt x="418" y="0"/>
                  </a:lnTo>
                  <a:lnTo>
                    <a:pt x="388" y="90"/>
                  </a:lnTo>
                  <a:lnTo>
                    <a:pt x="30" y="90"/>
                  </a:lnTo>
                  <a:lnTo>
                    <a:pt x="22" y="68"/>
                  </a:lnTo>
                  <a:lnTo>
                    <a:pt x="16" y="50"/>
                  </a:lnTo>
                  <a:lnTo>
                    <a:pt x="11" y="34"/>
                  </a:lnTo>
                  <a:lnTo>
                    <a:pt x="6" y="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6" name="Rectangle 11"/>
            <p:cNvSpPr>
              <a:spLocks noChangeArrowheads="1"/>
            </p:cNvSpPr>
            <p:nvPr/>
          </p:nvSpPr>
          <p:spPr bwMode="auto">
            <a:xfrm>
              <a:off x="5208588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7" name="Rectangle 12"/>
            <p:cNvSpPr>
              <a:spLocks noChangeArrowheads="1"/>
            </p:cNvSpPr>
            <p:nvPr/>
          </p:nvSpPr>
          <p:spPr bwMode="auto">
            <a:xfrm>
              <a:off x="6488113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8" name="Rectangle 13"/>
            <p:cNvSpPr>
              <a:spLocks noChangeArrowheads="1"/>
            </p:cNvSpPr>
            <p:nvPr/>
          </p:nvSpPr>
          <p:spPr bwMode="auto">
            <a:xfrm>
              <a:off x="5208588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99" name="Rectangle 14"/>
            <p:cNvSpPr>
              <a:spLocks noChangeArrowheads="1"/>
            </p:cNvSpPr>
            <p:nvPr/>
          </p:nvSpPr>
          <p:spPr bwMode="auto">
            <a:xfrm>
              <a:off x="6488113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0" name="Rectangle 99"/>
            <p:cNvSpPr>
              <a:spLocks noChangeArrowheads="1"/>
            </p:cNvSpPr>
            <p:nvPr/>
          </p:nvSpPr>
          <p:spPr bwMode="auto">
            <a:xfrm>
              <a:off x="5208588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1" name="Rectangle 100"/>
            <p:cNvSpPr>
              <a:spLocks noChangeArrowheads="1"/>
            </p:cNvSpPr>
            <p:nvPr/>
          </p:nvSpPr>
          <p:spPr bwMode="auto">
            <a:xfrm>
              <a:off x="6488113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2" name="Rectangle 101"/>
            <p:cNvSpPr>
              <a:spLocks noChangeArrowheads="1"/>
            </p:cNvSpPr>
            <p:nvPr/>
          </p:nvSpPr>
          <p:spPr bwMode="auto">
            <a:xfrm>
              <a:off x="4924426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3" name="Rectangle 102"/>
            <p:cNvSpPr>
              <a:spLocks noChangeArrowheads="1"/>
            </p:cNvSpPr>
            <p:nvPr/>
          </p:nvSpPr>
          <p:spPr bwMode="auto">
            <a:xfrm>
              <a:off x="4924426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4" name="Rectangle 19"/>
            <p:cNvSpPr>
              <a:spLocks noChangeArrowheads="1"/>
            </p:cNvSpPr>
            <p:nvPr userDrawn="1"/>
          </p:nvSpPr>
          <p:spPr bwMode="auto">
            <a:xfrm>
              <a:off x="3360743" y="3790954"/>
              <a:ext cx="427045" cy="14129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5" name="Rectangle 20"/>
            <p:cNvSpPr>
              <a:spLocks noChangeArrowheads="1"/>
            </p:cNvSpPr>
            <p:nvPr/>
          </p:nvSpPr>
          <p:spPr bwMode="auto">
            <a:xfrm>
              <a:off x="3360738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6" name="Rectangle 21"/>
            <p:cNvSpPr>
              <a:spLocks noChangeArrowheads="1"/>
            </p:cNvSpPr>
            <p:nvPr/>
          </p:nvSpPr>
          <p:spPr bwMode="auto">
            <a:xfrm>
              <a:off x="2222501" y="3790951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7" name="Rectangle 22"/>
            <p:cNvSpPr>
              <a:spLocks noChangeArrowheads="1"/>
            </p:cNvSpPr>
            <p:nvPr/>
          </p:nvSpPr>
          <p:spPr bwMode="auto">
            <a:xfrm>
              <a:off x="2222501" y="3505201"/>
              <a:ext cx="427038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8" name="Rectangle 23"/>
            <p:cNvSpPr>
              <a:spLocks noChangeArrowheads="1"/>
            </p:cNvSpPr>
            <p:nvPr/>
          </p:nvSpPr>
          <p:spPr bwMode="auto">
            <a:xfrm>
              <a:off x="2222501" y="3221038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09" name="Rectangle 24"/>
            <p:cNvSpPr>
              <a:spLocks noChangeArrowheads="1"/>
            </p:cNvSpPr>
            <p:nvPr/>
          </p:nvSpPr>
          <p:spPr bwMode="auto">
            <a:xfrm>
              <a:off x="2222501" y="2936876"/>
              <a:ext cx="427038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0" name="Rectangle 25"/>
            <p:cNvSpPr>
              <a:spLocks noChangeArrowheads="1"/>
            </p:cNvSpPr>
            <p:nvPr/>
          </p:nvSpPr>
          <p:spPr bwMode="auto">
            <a:xfrm>
              <a:off x="1938338" y="40751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1" name="Rectangle 26"/>
            <p:cNvSpPr>
              <a:spLocks noChangeArrowheads="1"/>
            </p:cNvSpPr>
            <p:nvPr/>
          </p:nvSpPr>
          <p:spPr bwMode="auto">
            <a:xfrm>
              <a:off x="1938338" y="4359276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2" name="Rectangle 27"/>
            <p:cNvSpPr>
              <a:spLocks noChangeArrowheads="1"/>
            </p:cNvSpPr>
            <p:nvPr/>
          </p:nvSpPr>
          <p:spPr bwMode="auto">
            <a:xfrm>
              <a:off x="1938338" y="2368551"/>
              <a:ext cx="995363" cy="14287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3" name="Rectangle 28"/>
            <p:cNvSpPr>
              <a:spLocks noChangeArrowheads="1"/>
            </p:cNvSpPr>
            <p:nvPr/>
          </p:nvSpPr>
          <p:spPr bwMode="auto">
            <a:xfrm>
              <a:off x="1938338" y="2652713"/>
              <a:ext cx="995363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4" name="Freeform 29"/>
            <p:cNvSpPr>
              <a:spLocks/>
            </p:cNvSpPr>
            <p:nvPr/>
          </p:nvSpPr>
          <p:spPr bwMode="auto">
            <a:xfrm>
              <a:off x="4924426" y="2368551"/>
              <a:ext cx="854075" cy="142875"/>
            </a:xfrm>
            <a:custGeom>
              <a:avLst/>
              <a:gdLst>
                <a:gd name="T0" fmla="*/ 0 w 538"/>
                <a:gd name="T1" fmla="*/ 0 h 90"/>
                <a:gd name="T2" fmla="*/ 508 w 538"/>
                <a:gd name="T3" fmla="*/ 0 h 90"/>
                <a:gd name="T4" fmla="*/ 514 w 538"/>
                <a:gd name="T5" fmla="*/ 17 h 90"/>
                <a:gd name="T6" fmla="*/ 519 w 538"/>
                <a:gd name="T7" fmla="*/ 33 h 90"/>
                <a:gd name="T8" fmla="*/ 524 w 538"/>
                <a:gd name="T9" fmla="*/ 49 h 90"/>
                <a:gd name="T10" fmla="*/ 530 w 538"/>
                <a:gd name="T11" fmla="*/ 68 h 90"/>
                <a:gd name="T12" fmla="*/ 538 w 538"/>
                <a:gd name="T13" fmla="*/ 90 h 90"/>
                <a:gd name="T14" fmla="*/ 0 w 538"/>
                <a:gd name="T15" fmla="*/ 90 h 90"/>
                <a:gd name="T16" fmla="*/ 0 w 53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8" h="90">
                  <a:moveTo>
                    <a:pt x="0" y="0"/>
                  </a:moveTo>
                  <a:lnTo>
                    <a:pt x="508" y="0"/>
                  </a:lnTo>
                  <a:lnTo>
                    <a:pt x="514" y="17"/>
                  </a:lnTo>
                  <a:lnTo>
                    <a:pt x="519" y="33"/>
                  </a:lnTo>
                  <a:lnTo>
                    <a:pt x="524" y="49"/>
                  </a:lnTo>
                  <a:lnTo>
                    <a:pt x="530" y="68"/>
                  </a:lnTo>
                  <a:lnTo>
                    <a:pt x="538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5" name="Freeform 30"/>
            <p:cNvSpPr>
              <a:spLocks/>
            </p:cNvSpPr>
            <p:nvPr/>
          </p:nvSpPr>
          <p:spPr bwMode="auto">
            <a:xfrm>
              <a:off x="4924426" y="2652713"/>
              <a:ext cx="947738" cy="141288"/>
            </a:xfrm>
            <a:custGeom>
              <a:avLst/>
              <a:gdLst>
                <a:gd name="T0" fmla="*/ 0 w 597"/>
                <a:gd name="T1" fmla="*/ 0 h 89"/>
                <a:gd name="T2" fmla="*/ 567 w 597"/>
                <a:gd name="T3" fmla="*/ 0 h 89"/>
                <a:gd name="T4" fmla="*/ 573 w 597"/>
                <a:gd name="T5" fmla="*/ 17 h 89"/>
                <a:gd name="T6" fmla="*/ 577 w 597"/>
                <a:gd name="T7" fmla="*/ 29 h 89"/>
                <a:gd name="T8" fmla="*/ 581 w 597"/>
                <a:gd name="T9" fmla="*/ 40 h 89"/>
                <a:gd name="T10" fmla="*/ 584 w 597"/>
                <a:gd name="T11" fmla="*/ 50 h 89"/>
                <a:gd name="T12" fmla="*/ 587 w 597"/>
                <a:gd name="T13" fmla="*/ 60 h 89"/>
                <a:gd name="T14" fmla="*/ 592 w 597"/>
                <a:gd name="T15" fmla="*/ 73 h 89"/>
                <a:gd name="T16" fmla="*/ 597 w 597"/>
                <a:gd name="T17" fmla="*/ 89 h 89"/>
                <a:gd name="T18" fmla="*/ 0 w 597"/>
                <a:gd name="T19" fmla="*/ 89 h 89"/>
                <a:gd name="T20" fmla="*/ 0 w 597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7" h="89">
                  <a:moveTo>
                    <a:pt x="0" y="0"/>
                  </a:moveTo>
                  <a:lnTo>
                    <a:pt x="567" y="0"/>
                  </a:lnTo>
                  <a:lnTo>
                    <a:pt x="573" y="17"/>
                  </a:lnTo>
                  <a:lnTo>
                    <a:pt x="577" y="29"/>
                  </a:lnTo>
                  <a:lnTo>
                    <a:pt x="581" y="40"/>
                  </a:lnTo>
                  <a:lnTo>
                    <a:pt x="584" y="50"/>
                  </a:lnTo>
                  <a:lnTo>
                    <a:pt x="587" y="60"/>
                  </a:lnTo>
                  <a:lnTo>
                    <a:pt x="592" y="73"/>
                  </a:lnTo>
                  <a:lnTo>
                    <a:pt x="59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6" name="Freeform 31"/>
            <p:cNvSpPr>
              <a:spLocks/>
            </p:cNvSpPr>
            <p:nvPr/>
          </p:nvSpPr>
          <p:spPr bwMode="auto">
            <a:xfrm>
              <a:off x="6346826" y="2368551"/>
              <a:ext cx="852488" cy="142875"/>
            </a:xfrm>
            <a:custGeom>
              <a:avLst/>
              <a:gdLst>
                <a:gd name="T0" fmla="*/ 30 w 537"/>
                <a:gd name="T1" fmla="*/ 0 h 90"/>
                <a:gd name="T2" fmla="*/ 537 w 537"/>
                <a:gd name="T3" fmla="*/ 0 h 90"/>
                <a:gd name="T4" fmla="*/ 537 w 537"/>
                <a:gd name="T5" fmla="*/ 90 h 90"/>
                <a:gd name="T6" fmla="*/ 0 w 537"/>
                <a:gd name="T7" fmla="*/ 90 h 90"/>
                <a:gd name="T8" fmla="*/ 30 w 537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7" h="90">
                  <a:moveTo>
                    <a:pt x="30" y="0"/>
                  </a:moveTo>
                  <a:lnTo>
                    <a:pt x="537" y="0"/>
                  </a:lnTo>
                  <a:lnTo>
                    <a:pt x="537" y="90"/>
                  </a:lnTo>
                  <a:lnTo>
                    <a:pt x="0" y="9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7" name="Freeform 32"/>
            <p:cNvSpPr>
              <a:spLocks/>
            </p:cNvSpPr>
            <p:nvPr/>
          </p:nvSpPr>
          <p:spPr bwMode="auto">
            <a:xfrm>
              <a:off x="6253163" y="2652713"/>
              <a:ext cx="946150" cy="141288"/>
            </a:xfrm>
            <a:custGeom>
              <a:avLst/>
              <a:gdLst>
                <a:gd name="T0" fmla="*/ 29 w 596"/>
                <a:gd name="T1" fmla="*/ 0 h 89"/>
                <a:gd name="T2" fmla="*/ 596 w 596"/>
                <a:gd name="T3" fmla="*/ 0 h 89"/>
                <a:gd name="T4" fmla="*/ 596 w 596"/>
                <a:gd name="T5" fmla="*/ 89 h 89"/>
                <a:gd name="T6" fmla="*/ 0 w 596"/>
                <a:gd name="T7" fmla="*/ 89 h 89"/>
                <a:gd name="T8" fmla="*/ 29 w 596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89">
                  <a:moveTo>
                    <a:pt x="29" y="0"/>
                  </a:moveTo>
                  <a:lnTo>
                    <a:pt x="596" y="0"/>
                  </a:lnTo>
                  <a:lnTo>
                    <a:pt x="596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8" name="Rectangle 33"/>
            <p:cNvSpPr>
              <a:spLocks noChangeArrowheads="1"/>
            </p:cNvSpPr>
            <p:nvPr/>
          </p:nvSpPr>
          <p:spPr bwMode="auto">
            <a:xfrm>
              <a:off x="6488113" y="4075113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19" name="Rectangle 34"/>
            <p:cNvSpPr>
              <a:spLocks noChangeArrowheads="1"/>
            </p:cNvSpPr>
            <p:nvPr/>
          </p:nvSpPr>
          <p:spPr bwMode="auto">
            <a:xfrm>
              <a:off x="6488113" y="4359276"/>
              <a:ext cx="711200" cy="141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0" name="Freeform 35"/>
            <p:cNvSpPr>
              <a:spLocks/>
            </p:cNvSpPr>
            <p:nvPr/>
          </p:nvSpPr>
          <p:spPr bwMode="auto">
            <a:xfrm>
              <a:off x="6015038" y="4359276"/>
              <a:ext cx="93663" cy="141288"/>
            </a:xfrm>
            <a:custGeom>
              <a:avLst/>
              <a:gdLst>
                <a:gd name="T0" fmla="*/ 0 w 59"/>
                <a:gd name="T1" fmla="*/ 0 h 89"/>
                <a:gd name="T2" fmla="*/ 59 w 59"/>
                <a:gd name="T3" fmla="*/ 0 h 89"/>
                <a:gd name="T4" fmla="*/ 30 w 59"/>
                <a:gd name="T5" fmla="*/ 89 h 89"/>
                <a:gd name="T6" fmla="*/ 29 w 59"/>
                <a:gd name="T7" fmla="*/ 86 h 89"/>
                <a:gd name="T8" fmla="*/ 27 w 59"/>
                <a:gd name="T9" fmla="*/ 80 h 89"/>
                <a:gd name="T10" fmla="*/ 23 w 59"/>
                <a:gd name="T11" fmla="*/ 70 h 89"/>
                <a:gd name="T12" fmla="*/ 19 w 59"/>
                <a:gd name="T13" fmla="*/ 58 h 89"/>
                <a:gd name="T14" fmla="*/ 15 w 59"/>
                <a:gd name="T15" fmla="*/ 44 h 89"/>
                <a:gd name="T16" fmla="*/ 10 w 59"/>
                <a:gd name="T17" fmla="*/ 31 h 89"/>
                <a:gd name="T18" fmla="*/ 6 w 59"/>
                <a:gd name="T19" fmla="*/ 18 h 89"/>
                <a:gd name="T20" fmla="*/ 3 w 59"/>
                <a:gd name="T21" fmla="*/ 8 h 89"/>
                <a:gd name="T22" fmla="*/ 0 w 59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89">
                  <a:moveTo>
                    <a:pt x="0" y="0"/>
                  </a:moveTo>
                  <a:lnTo>
                    <a:pt x="59" y="0"/>
                  </a:lnTo>
                  <a:lnTo>
                    <a:pt x="30" y="89"/>
                  </a:lnTo>
                  <a:lnTo>
                    <a:pt x="29" y="86"/>
                  </a:lnTo>
                  <a:lnTo>
                    <a:pt x="27" y="80"/>
                  </a:lnTo>
                  <a:lnTo>
                    <a:pt x="23" y="70"/>
                  </a:lnTo>
                  <a:lnTo>
                    <a:pt x="19" y="58"/>
                  </a:lnTo>
                  <a:lnTo>
                    <a:pt x="15" y="44"/>
                  </a:lnTo>
                  <a:lnTo>
                    <a:pt x="10" y="31"/>
                  </a:lnTo>
                  <a:lnTo>
                    <a:pt x="6" y="18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1" name="Freeform 36"/>
            <p:cNvSpPr>
              <a:spLocks/>
            </p:cNvSpPr>
            <p:nvPr/>
          </p:nvSpPr>
          <p:spPr bwMode="auto">
            <a:xfrm>
              <a:off x="5919788" y="4075113"/>
              <a:ext cx="284163" cy="141288"/>
            </a:xfrm>
            <a:custGeom>
              <a:avLst/>
              <a:gdLst>
                <a:gd name="T0" fmla="*/ 0 w 179"/>
                <a:gd name="T1" fmla="*/ 0 h 89"/>
                <a:gd name="T2" fmla="*/ 179 w 179"/>
                <a:gd name="T3" fmla="*/ 0 h 89"/>
                <a:gd name="T4" fmla="*/ 149 w 179"/>
                <a:gd name="T5" fmla="*/ 89 h 89"/>
                <a:gd name="T6" fmla="*/ 30 w 179"/>
                <a:gd name="T7" fmla="*/ 89 h 89"/>
                <a:gd name="T8" fmla="*/ 25 w 179"/>
                <a:gd name="T9" fmla="*/ 72 h 89"/>
                <a:gd name="T10" fmla="*/ 18 w 179"/>
                <a:gd name="T11" fmla="*/ 56 h 89"/>
                <a:gd name="T12" fmla="*/ 13 w 179"/>
                <a:gd name="T13" fmla="*/ 39 h 89"/>
                <a:gd name="T14" fmla="*/ 7 w 179"/>
                <a:gd name="T15" fmla="*/ 21 h 89"/>
                <a:gd name="T16" fmla="*/ 0 w 179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89">
                  <a:moveTo>
                    <a:pt x="0" y="0"/>
                  </a:moveTo>
                  <a:lnTo>
                    <a:pt x="179" y="0"/>
                  </a:lnTo>
                  <a:lnTo>
                    <a:pt x="149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18" y="56"/>
                  </a:lnTo>
                  <a:lnTo>
                    <a:pt x="13" y="39"/>
                  </a:lnTo>
                  <a:lnTo>
                    <a:pt x="7" y="2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2" name="Freeform 37"/>
            <p:cNvSpPr>
              <a:spLocks/>
            </p:cNvSpPr>
            <p:nvPr/>
          </p:nvSpPr>
          <p:spPr bwMode="auto">
            <a:xfrm>
              <a:off x="5824538" y="3790951"/>
              <a:ext cx="474663" cy="141288"/>
            </a:xfrm>
            <a:custGeom>
              <a:avLst/>
              <a:gdLst>
                <a:gd name="T0" fmla="*/ 0 w 299"/>
                <a:gd name="T1" fmla="*/ 0 h 89"/>
                <a:gd name="T2" fmla="*/ 299 w 299"/>
                <a:gd name="T3" fmla="*/ 0 h 89"/>
                <a:gd name="T4" fmla="*/ 270 w 299"/>
                <a:gd name="T5" fmla="*/ 89 h 89"/>
                <a:gd name="T6" fmla="*/ 30 w 299"/>
                <a:gd name="T7" fmla="*/ 89 h 89"/>
                <a:gd name="T8" fmla="*/ 25 w 299"/>
                <a:gd name="T9" fmla="*/ 72 h 89"/>
                <a:gd name="T10" fmla="*/ 20 w 299"/>
                <a:gd name="T11" fmla="*/ 59 h 89"/>
                <a:gd name="T12" fmla="*/ 17 w 299"/>
                <a:gd name="T13" fmla="*/ 49 h 89"/>
                <a:gd name="T14" fmla="*/ 14 w 299"/>
                <a:gd name="T15" fmla="*/ 39 h 89"/>
                <a:gd name="T16" fmla="*/ 10 w 299"/>
                <a:gd name="T17" fmla="*/ 29 h 89"/>
                <a:gd name="T18" fmla="*/ 6 w 299"/>
                <a:gd name="T19" fmla="*/ 16 h 89"/>
                <a:gd name="T20" fmla="*/ 0 w 299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9" h="89">
                  <a:moveTo>
                    <a:pt x="0" y="0"/>
                  </a:moveTo>
                  <a:lnTo>
                    <a:pt x="299" y="0"/>
                  </a:lnTo>
                  <a:lnTo>
                    <a:pt x="270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20" y="59"/>
                  </a:lnTo>
                  <a:lnTo>
                    <a:pt x="17" y="49"/>
                  </a:lnTo>
                  <a:lnTo>
                    <a:pt x="14" y="39"/>
                  </a:lnTo>
                  <a:lnTo>
                    <a:pt x="10" y="29"/>
                  </a:lnTo>
                  <a:lnTo>
                    <a:pt x="6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3" name="Freeform 38"/>
            <p:cNvSpPr>
              <a:spLocks/>
            </p:cNvSpPr>
            <p:nvPr/>
          </p:nvSpPr>
          <p:spPr bwMode="auto">
            <a:xfrm>
              <a:off x="3360738" y="3505201"/>
              <a:ext cx="1344613" cy="142875"/>
            </a:xfrm>
            <a:custGeom>
              <a:avLst/>
              <a:gdLst>
                <a:gd name="T0" fmla="*/ 0 w 847"/>
                <a:gd name="T1" fmla="*/ 0 h 90"/>
                <a:gd name="T2" fmla="*/ 774 w 847"/>
                <a:gd name="T3" fmla="*/ 0 h 90"/>
                <a:gd name="T4" fmla="*/ 802 w 847"/>
                <a:gd name="T5" fmla="*/ 27 h 90"/>
                <a:gd name="T6" fmla="*/ 826 w 847"/>
                <a:gd name="T7" fmla="*/ 57 h 90"/>
                <a:gd name="T8" fmla="*/ 847 w 847"/>
                <a:gd name="T9" fmla="*/ 90 h 90"/>
                <a:gd name="T10" fmla="*/ 0 w 847"/>
                <a:gd name="T11" fmla="*/ 90 h 90"/>
                <a:gd name="T12" fmla="*/ 0 w 847"/>
                <a:gd name="T1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90">
                  <a:moveTo>
                    <a:pt x="0" y="0"/>
                  </a:moveTo>
                  <a:lnTo>
                    <a:pt x="774" y="0"/>
                  </a:lnTo>
                  <a:lnTo>
                    <a:pt x="802" y="27"/>
                  </a:lnTo>
                  <a:lnTo>
                    <a:pt x="826" y="57"/>
                  </a:lnTo>
                  <a:lnTo>
                    <a:pt x="847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4" name="Freeform 39"/>
            <p:cNvSpPr>
              <a:spLocks/>
            </p:cNvSpPr>
            <p:nvPr/>
          </p:nvSpPr>
          <p:spPr bwMode="auto">
            <a:xfrm>
              <a:off x="4213226" y="3790951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47 w 358"/>
                <a:gd name="T3" fmla="*/ 0 h 89"/>
                <a:gd name="T4" fmla="*/ 355 w 358"/>
                <a:gd name="T5" fmla="*/ 43 h 89"/>
                <a:gd name="T6" fmla="*/ 358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47" y="0"/>
                  </a:lnTo>
                  <a:lnTo>
                    <a:pt x="355" y="43"/>
                  </a:lnTo>
                  <a:lnTo>
                    <a:pt x="35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5" name="Freeform 40"/>
            <p:cNvSpPr>
              <a:spLocks/>
            </p:cNvSpPr>
            <p:nvPr userDrawn="1"/>
          </p:nvSpPr>
          <p:spPr bwMode="auto">
            <a:xfrm>
              <a:off x="3074988" y="40751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64 w 1064"/>
                <a:gd name="T3" fmla="*/ 0 h 89"/>
                <a:gd name="T4" fmla="*/ 1054 w 1064"/>
                <a:gd name="T5" fmla="*/ 31 h 89"/>
                <a:gd name="T6" fmla="*/ 1042 w 1064"/>
                <a:gd name="T7" fmla="*/ 60 h 89"/>
                <a:gd name="T8" fmla="*/ 1027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64" y="0"/>
                  </a:lnTo>
                  <a:lnTo>
                    <a:pt x="1054" y="31"/>
                  </a:lnTo>
                  <a:lnTo>
                    <a:pt x="1042" y="60"/>
                  </a:lnTo>
                  <a:lnTo>
                    <a:pt x="102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6" name="Freeform 41"/>
            <p:cNvSpPr>
              <a:spLocks/>
            </p:cNvSpPr>
            <p:nvPr/>
          </p:nvSpPr>
          <p:spPr bwMode="auto">
            <a:xfrm>
              <a:off x="3074988" y="4359276"/>
              <a:ext cx="1516063" cy="141288"/>
            </a:xfrm>
            <a:custGeom>
              <a:avLst/>
              <a:gdLst>
                <a:gd name="T0" fmla="*/ 0 w 955"/>
                <a:gd name="T1" fmla="*/ 0 h 89"/>
                <a:gd name="T2" fmla="*/ 955 w 955"/>
                <a:gd name="T3" fmla="*/ 0 h 89"/>
                <a:gd name="T4" fmla="*/ 921 w 955"/>
                <a:gd name="T5" fmla="*/ 26 h 89"/>
                <a:gd name="T6" fmla="*/ 885 w 955"/>
                <a:gd name="T7" fmla="*/ 48 h 89"/>
                <a:gd name="T8" fmla="*/ 846 w 955"/>
                <a:gd name="T9" fmla="*/ 65 h 89"/>
                <a:gd name="T10" fmla="*/ 805 w 955"/>
                <a:gd name="T11" fmla="*/ 78 h 89"/>
                <a:gd name="T12" fmla="*/ 761 w 955"/>
                <a:gd name="T13" fmla="*/ 86 h 89"/>
                <a:gd name="T14" fmla="*/ 717 w 955"/>
                <a:gd name="T15" fmla="*/ 89 h 89"/>
                <a:gd name="T16" fmla="*/ 0 w 955"/>
                <a:gd name="T17" fmla="*/ 89 h 89"/>
                <a:gd name="T18" fmla="*/ 0 w 955"/>
                <a:gd name="T1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89">
                  <a:moveTo>
                    <a:pt x="0" y="0"/>
                  </a:moveTo>
                  <a:lnTo>
                    <a:pt x="955" y="0"/>
                  </a:lnTo>
                  <a:lnTo>
                    <a:pt x="921" y="26"/>
                  </a:lnTo>
                  <a:lnTo>
                    <a:pt x="885" y="48"/>
                  </a:lnTo>
                  <a:lnTo>
                    <a:pt x="846" y="65"/>
                  </a:lnTo>
                  <a:lnTo>
                    <a:pt x="805" y="78"/>
                  </a:lnTo>
                  <a:lnTo>
                    <a:pt x="761" y="86"/>
                  </a:lnTo>
                  <a:lnTo>
                    <a:pt x="71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7" name="Freeform 42"/>
            <p:cNvSpPr>
              <a:spLocks/>
            </p:cNvSpPr>
            <p:nvPr/>
          </p:nvSpPr>
          <p:spPr bwMode="auto">
            <a:xfrm>
              <a:off x="3360738" y="3221038"/>
              <a:ext cx="1344613" cy="141288"/>
            </a:xfrm>
            <a:custGeom>
              <a:avLst/>
              <a:gdLst>
                <a:gd name="T0" fmla="*/ 0 w 847"/>
                <a:gd name="T1" fmla="*/ 0 h 89"/>
                <a:gd name="T2" fmla="*/ 847 w 847"/>
                <a:gd name="T3" fmla="*/ 0 h 89"/>
                <a:gd name="T4" fmla="*/ 826 w 847"/>
                <a:gd name="T5" fmla="*/ 33 h 89"/>
                <a:gd name="T6" fmla="*/ 802 w 847"/>
                <a:gd name="T7" fmla="*/ 62 h 89"/>
                <a:gd name="T8" fmla="*/ 775 w 847"/>
                <a:gd name="T9" fmla="*/ 89 h 89"/>
                <a:gd name="T10" fmla="*/ 0 w 847"/>
                <a:gd name="T11" fmla="*/ 89 h 89"/>
                <a:gd name="T12" fmla="*/ 0 w 847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7" h="89">
                  <a:moveTo>
                    <a:pt x="0" y="0"/>
                  </a:moveTo>
                  <a:lnTo>
                    <a:pt x="847" y="0"/>
                  </a:lnTo>
                  <a:lnTo>
                    <a:pt x="826" y="33"/>
                  </a:lnTo>
                  <a:lnTo>
                    <a:pt x="802" y="62"/>
                  </a:lnTo>
                  <a:lnTo>
                    <a:pt x="775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8" name="Freeform 43"/>
            <p:cNvSpPr>
              <a:spLocks/>
            </p:cNvSpPr>
            <p:nvPr/>
          </p:nvSpPr>
          <p:spPr bwMode="auto">
            <a:xfrm>
              <a:off x="4213226" y="2936876"/>
              <a:ext cx="568325" cy="141288"/>
            </a:xfrm>
            <a:custGeom>
              <a:avLst/>
              <a:gdLst>
                <a:gd name="T0" fmla="*/ 0 w 358"/>
                <a:gd name="T1" fmla="*/ 0 h 89"/>
                <a:gd name="T2" fmla="*/ 358 w 358"/>
                <a:gd name="T3" fmla="*/ 0 h 89"/>
                <a:gd name="T4" fmla="*/ 355 w 358"/>
                <a:gd name="T5" fmla="*/ 46 h 89"/>
                <a:gd name="T6" fmla="*/ 347 w 358"/>
                <a:gd name="T7" fmla="*/ 89 h 89"/>
                <a:gd name="T8" fmla="*/ 0 w 358"/>
                <a:gd name="T9" fmla="*/ 89 h 89"/>
                <a:gd name="T10" fmla="*/ 0 w 3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" h="89">
                  <a:moveTo>
                    <a:pt x="0" y="0"/>
                  </a:moveTo>
                  <a:lnTo>
                    <a:pt x="358" y="0"/>
                  </a:lnTo>
                  <a:lnTo>
                    <a:pt x="355" y="46"/>
                  </a:lnTo>
                  <a:lnTo>
                    <a:pt x="34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29" name="Freeform 44"/>
            <p:cNvSpPr>
              <a:spLocks/>
            </p:cNvSpPr>
            <p:nvPr/>
          </p:nvSpPr>
          <p:spPr bwMode="auto">
            <a:xfrm>
              <a:off x="3074988" y="2368551"/>
              <a:ext cx="1516063" cy="142875"/>
            </a:xfrm>
            <a:custGeom>
              <a:avLst/>
              <a:gdLst>
                <a:gd name="T0" fmla="*/ 0 w 955"/>
                <a:gd name="T1" fmla="*/ 0 h 90"/>
                <a:gd name="T2" fmla="*/ 717 w 955"/>
                <a:gd name="T3" fmla="*/ 0 h 90"/>
                <a:gd name="T4" fmla="*/ 761 w 955"/>
                <a:gd name="T5" fmla="*/ 3 h 90"/>
                <a:gd name="T6" fmla="*/ 805 w 955"/>
                <a:gd name="T7" fmla="*/ 11 h 90"/>
                <a:gd name="T8" fmla="*/ 846 w 955"/>
                <a:gd name="T9" fmla="*/ 24 h 90"/>
                <a:gd name="T10" fmla="*/ 885 w 955"/>
                <a:gd name="T11" fmla="*/ 41 h 90"/>
                <a:gd name="T12" fmla="*/ 921 w 955"/>
                <a:gd name="T13" fmla="*/ 63 h 90"/>
                <a:gd name="T14" fmla="*/ 955 w 955"/>
                <a:gd name="T15" fmla="*/ 90 h 90"/>
                <a:gd name="T16" fmla="*/ 0 w 955"/>
                <a:gd name="T17" fmla="*/ 90 h 90"/>
                <a:gd name="T18" fmla="*/ 0 w 955"/>
                <a:gd name="T1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5" h="90">
                  <a:moveTo>
                    <a:pt x="0" y="0"/>
                  </a:moveTo>
                  <a:lnTo>
                    <a:pt x="717" y="0"/>
                  </a:lnTo>
                  <a:lnTo>
                    <a:pt x="761" y="3"/>
                  </a:lnTo>
                  <a:lnTo>
                    <a:pt x="805" y="11"/>
                  </a:lnTo>
                  <a:lnTo>
                    <a:pt x="846" y="24"/>
                  </a:lnTo>
                  <a:lnTo>
                    <a:pt x="885" y="41"/>
                  </a:lnTo>
                  <a:lnTo>
                    <a:pt x="921" y="63"/>
                  </a:lnTo>
                  <a:lnTo>
                    <a:pt x="955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130" name="Freeform 45"/>
            <p:cNvSpPr>
              <a:spLocks/>
            </p:cNvSpPr>
            <p:nvPr/>
          </p:nvSpPr>
          <p:spPr bwMode="auto">
            <a:xfrm>
              <a:off x="3074988" y="2652713"/>
              <a:ext cx="1689100" cy="141288"/>
            </a:xfrm>
            <a:custGeom>
              <a:avLst/>
              <a:gdLst>
                <a:gd name="T0" fmla="*/ 0 w 1064"/>
                <a:gd name="T1" fmla="*/ 0 h 89"/>
                <a:gd name="T2" fmla="*/ 1027 w 1064"/>
                <a:gd name="T3" fmla="*/ 0 h 89"/>
                <a:gd name="T4" fmla="*/ 1042 w 1064"/>
                <a:gd name="T5" fmla="*/ 28 h 89"/>
                <a:gd name="T6" fmla="*/ 1054 w 1064"/>
                <a:gd name="T7" fmla="*/ 58 h 89"/>
                <a:gd name="T8" fmla="*/ 1064 w 1064"/>
                <a:gd name="T9" fmla="*/ 89 h 89"/>
                <a:gd name="T10" fmla="*/ 0 w 1064"/>
                <a:gd name="T11" fmla="*/ 89 h 89"/>
                <a:gd name="T12" fmla="*/ 0 w 1064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4" h="89">
                  <a:moveTo>
                    <a:pt x="0" y="0"/>
                  </a:moveTo>
                  <a:lnTo>
                    <a:pt x="1027" y="0"/>
                  </a:lnTo>
                  <a:lnTo>
                    <a:pt x="1042" y="28"/>
                  </a:lnTo>
                  <a:lnTo>
                    <a:pt x="1054" y="58"/>
                  </a:lnTo>
                  <a:lnTo>
                    <a:pt x="1064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24512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97680" cy="2286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15C-5F35-F541-A1E4-B8F5407277C0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de-DE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92270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5310"/>
            <a:ext cx="8541385" cy="3241992"/>
          </a:xfrm>
        </p:spPr>
        <p:txBody>
          <a:bodyPr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FF151-38E5-5E4B-991C-2EB8FD7C2292}" type="datetime1">
              <a:rPr lang="en-US" noProof="0" smtClean="0"/>
              <a:pPr/>
              <a:t>10/05/17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3398680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D431E-2E3E-F347-BB20-02FE8A13DE97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568793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44056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5DD89-A046-F14A-B128-025379F136EE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019152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3126701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8440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4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B0AA-5ACB-7142-9173-287B00196D3C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637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2412942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6729056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4060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0AEAF-85C2-1448-B91F-7C091BC0999D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0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53928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4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6376911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38076-75AC-CD4D-802E-2146CD128A38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5120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6F516-F8AF-554D-8A52-3EF272F9776C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5664200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27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4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6376911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77396-5D97-1C4E-BF58-9D87A2EB3DB7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52048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49EC3-9123-3E41-9D73-A7B752D459AA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4574197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6739864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35986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8-graph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572000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739128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6"/>
          </p:nvPr>
        </p:nvSpPr>
        <p:spPr>
          <a:xfrm>
            <a:off x="2414016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7"/>
          </p:nvPr>
        </p:nvSpPr>
        <p:spPr>
          <a:xfrm>
            <a:off x="4572000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8"/>
          </p:nvPr>
        </p:nvSpPr>
        <p:spPr>
          <a:xfrm>
            <a:off x="6739128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D549E-78F0-E84E-937C-F54E41C44D49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0"/>
          </p:nvPr>
        </p:nvSpPr>
        <p:spPr>
          <a:xfrm>
            <a:off x="2414016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21"/>
          </p:nvPr>
        </p:nvSpPr>
        <p:spPr>
          <a:xfrm>
            <a:off x="4572000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6739128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2414016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25"/>
          </p:nvPr>
        </p:nvSpPr>
        <p:spPr>
          <a:xfrm>
            <a:off x="4572000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26"/>
          </p:nvPr>
        </p:nvSpPr>
        <p:spPr>
          <a:xfrm>
            <a:off x="6739128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18710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0D4AE-FBF8-E145-93AA-389D403D1FA5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96778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3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9776" y="173736"/>
            <a:ext cx="5659806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2C8D-7978-7049-A140-86AE2223ADB1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89928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DECEC-3212-5749-806C-DF2BAD420ABF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10120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B5270-11F7-3E42-8B00-BE7197DB5483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2772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1/3 + 2/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5658304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1C473-6F7E-7B47-AB5E-B87A892F19D2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77971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8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26703-4F4C-C348-B093-6A49E739DD76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76763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2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5196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51D64-4409-4F41-9399-DB392037C0F8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58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C93F-369A-C64D-A867-F5C5F95C57C4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28600" y="137160"/>
            <a:ext cx="4251960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05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3154680" cy="4343400"/>
          </a:xfrm>
        </p:spPr>
        <p:txBody>
          <a:bodyPr r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DB719-E123-434B-BE64-C047851F3642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5664200" y="173736"/>
            <a:ext cx="3154680" cy="4343400"/>
          </a:xfrm>
        </p:spPr>
        <p:txBody>
          <a:bodyPr r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79578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44839-E732-C24D-81DC-4D06C4861CCB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7160" y="137160"/>
            <a:ext cx="4251960" cy="4343400"/>
          </a:xfrm>
        </p:spPr>
        <p:txBody>
          <a:bodyPr/>
          <a:lstStyle>
            <a:lvl1pPr marL="0" indent="0"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6223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nly (48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59D8-A6A3-294E-AF00-A9DEA13F1FFB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343400"/>
          </a:xfrm>
        </p:spPr>
        <p:txBody>
          <a:bodyPr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82485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only (30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7702B-9AEC-8249-8C6F-50A6CCFCF38D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8600" y="137160"/>
            <a:ext cx="5706166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56770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36098-FCB6-9A43-9641-B66B185A0FE9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79212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Dar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body" sz="quarter" idx="13"/>
          </p:nvPr>
        </p:nvSpPr>
        <p:spPr>
          <a:xfrm>
            <a:off x="214241" y="144671"/>
            <a:ext cx="3435236" cy="307777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Good design is good business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xfrm>
            <a:off x="1181100" y="4848225"/>
            <a:ext cx="106431" cy="10290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1737931"/>
      </p:ext>
    </p:extLst>
  </p:cSld>
  <p:clrMapOvr>
    <a:masterClrMapping/>
  </p:clrMapOvr>
  <p:transition xmlns:p14="http://schemas.microsoft.com/office/powerpoint/2010/main"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666750" y="862013"/>
            <a:ext cx="7810500" cy="1743075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666750" y="2652712"/>
            <a:ext cx="7810500" cy="59531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650"/>
            </a:lvl1pPr>
            <a:lvl2pPr marL="0" indent="85725" algn="ctr">
              <a:spcBef>
                <a:spcPts val="0"/>
              </a:spcBef>
              <a:buSzTx/>
              <a:buNone/>
              <a:defRPr sz="1650"/>
            </a:lvl2pPr>
            <a:lvl3pPr marL="0" indent="171450" algn="ctr">
              <a:spcBef>
                <a:spcPts val="0"/>
              </a:spcBef>
              <a:buSzTx/>
              <a:buNone/>
              <a:defRPr sz="1650"/>
            </a:lvl3pPr>
            <a:lvl4pPr marL="0" indent="257175" algn="ctr">
              <a:spcBef>
                <a:spcPts val="0"/>
              </a:spcBef>
              <a:buSzTx/>
              <a:buNone/>
              <a:defRPr sz="1650"/>
            </a:lvl4pPr>
            <a:lvl5pPr marL="0" indent="342900" algn="ctr">
              <a:spcBef>
                <a:spcPts val="0"/>
              </a:spcBef>
              <a:buSzTx/>
              <a:buNone/>
              <a:defRPr sz="165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xfrm>
            <a:off x="4484637" y="4905375"/>
            <a:ext cx="169964" cy="176213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775586"/>
      </p:ext>
    </p:extLst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45.xml"/><Relationship Id="rId23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47.xml"/><Relationship Id="rId25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68.xml"/><Relationship Id="rId22" Type="http://schemas.openxmlformats.org/officeDocument/2006/relationships/slideLayout" Target="../slideLayouts/slideLayout69.xml"/><Relationship Id="rId23" Type="http://schemas.openxmlformats.org/officeDocument/2006/relationships/slideLayout" Target="../slideLayouts/slideLayout70.xml"/><Relationship Id="rId24" Type="http://schemas.openxmlformats.org/officeDocument/2006/relationships/theme" Target="../theme/theme3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4.xml"/><Relationship Id="rId18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66.xml"/><Relationship Id="rId1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.xml"/><Relationship Id="rId20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91.xml"/><Relationship Id="rId22" Type="http://schemas.openxmlformats.org/officeDocument/2006/relationships/slideLayout" Target="../slideLayouts/slideLayout92.xml"/><Relationship Id="rId23" Type="http://schemas.openxmlformats.org/officeDocument/2006/relationships/slideLayout" Target="../slideLayouts/slideLayout93.xml"/><Relationship Id="rId24" Type="http://schemas.openxmlformats.org/officeDocument/2006/relationships/slideLayout" Target="../slideLayouts/slideLayout94.xml"/><Relationship Id="rId25" Type="http://schemas.openxmlformats.org/officeDocument/2006/relationships/slideLayout" Target="../slideLayouts/slideLayout95.xml"/><Relationship Id="rId26" Type="http://schemas.openxmlformats.org/officeDocument/2006/relationships/theme" Target="../theme/theme4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88.xml"/><Relationship Id="rId19" Type="http://schemas.openxmlformats.org/officeDocument/2006/relationships/slideLayout" Target="../slideLayouts/slideLayout89.xml"/><Relationship Id="rId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72251"/>
            <a:ext cx="2103120" cy="434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8195" y="172251"/>
            <a:ext cx="2105840" cy="4343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90700" y="4718304"/>
            <a:ext cx="9144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14/12/2106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2700" y="4718304"/>
            <a:ext cx="8180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err="1" smtClean="0"/>
              <a:t>Bluemix</a:t>
            </a:r>
            <a:r>
              <a:rPr lang="en-US" dirty="0" smtClean="0"/>
              <a:t> Paris </a:t>
            </a:r>
            <a:r>
              <a:rPr lang="en-US" dirty="0" err="1" smtClean="0"/>
              <a:t>Meetup</a:t>
            </a:r>
            <a:r>
              <a:rPr lang="en-US" dirty="0" smtClean="0"/>
              <a:t> #20</a:t>
            </a:r>
          </a:p>
          <a:p>
            <a:r>
              <a:rPr lang="en-US" dirty="0" smtClean="0"/>
              <a:t>@ </a:t>
            </a:r>
            <a:r>
              <a:rPr lang="en-US" dirty="0" err="1" smtClean="0"/>
              <a:t>Ecole</a:t>
            </a:r>
            <a:r>
              <a:rPr lang="en-US" dirty="0" smtClean="0"/>
              <a:t> 42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0186" y="4718304"/>
            <a:ext cx="4572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807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857" r:id="rId2"/>
    <p:sldLayoutId id="2147483766" r:id="rId3"/>
    <p:sldLayoutId id="2147483784" r:id="rId4"/>
    <p:sldLayoutId id="2147483783" r:id="rId5"/>
    <p:sldLayoutId id="2147483785" r:id="rId6"/>
    <p:sldLayoutId id="2147483854" r:id="rId7"/>
    <p:sldLayoutId id="2147483765" r:id="rId8"/>
    <p:sldLayoutId id="2147483768" r:id="rId9"/>
    <p:sldLayoutId id="2147483789" r:id="rId10"/>
    <p:sldLayoutId id="2147483767" r:id="rId11"/>
    <p:sldLayoutId id="2147483855" r:id="rId12"/>
    <p:sldLayoutId id="2147483853" r:id="rId13"/>
    <p:sldLayoutId id="2147483782" r:id="rId14"/>
    <p:sldLayoutId id="2147483856" r:id="rId15"/>
    <p:sldLayoutId id="2147483787" r:id="rId16"/>
    <p:sldLayoutId id="2147483788" r:id="rId17"/>
    <p:sldLayoutId id="2147483786" r:id="rId18"/>
    <p:sldLayoutId id="2147483769" r:id="rId19"/>
    <p:sldLayoutId id="2147483858" r:id="rId20"/>
    <p:sldLayoutId id="2147483770" r:id="rId21"/>
    <p:sldLayoutId id="2147483771" r:id="rId22"/>
    <p:sldLayoutId id="2147483773" r:id="rId23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000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ts val="1500"/>
        </a:spcBef>
        <a:buFont typeface="Arial"/>
        <a:buNone/>
        <a:defRPr sz="2000" kern="1200">
          <a:solidFill>
            <a:schemeClr val="bg1"/>
          </a:solidFill>
          <a:latin typeface="Arial"/>
          <a:ea typeface="+mn-ea"/>
          <a:cs typeface="Arial"/>
        </a:defRPr>
      </a:lvl1pPr>
      <a:lvl2pPr marL="173038" indent="-173038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Arial"/>
          <a:ea typeface="+mn-ea"/>
          <a:cs typeface="Arial"/>
        </a:defRPr>
      </a:lvl2pPr>
      <a:lvl3pPr marL="396875" indent="-17303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bg1"/>
          </a:solidFill>
          <a:latin typeface="Arial"/>
          <a:ea typeface="+mn-ea"/>
          <a:cs typeface="Arial"/>
        </a:defRPr>
      </a:lvl3pPr>
      <a:lvl4pPr marL="625475" indent="-168275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Arial"/>
          <a:ea typeface="+mn-ea"/>
          <a:cs typeface="Arial"/>
        </a:defRPr>
      </a:lvl4pPr>
      <a:lvl5pPr marL="803275" indent="-173038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72251"/>
            <a:ext cx="2103120" cy="434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8195" y="172251"/>
            <a:ext cx="2105840" cy="4343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16100" y="4718304"/>
            <a:ext cx="9144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52BD0C90-A855-2240-A125-5BC50115B379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9264" y="4718304"/>
            <a:ext cx="846836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0188" y="4718304"/>
            <a:ext cx="4572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881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5" r:id="rId1"/>
    <p:sldLayoutId id="2147483936" r:id="rId2"/>
    <p:sldLayoutId id="2147483937" r:id="rId3"/>
    <p:sldLayoutId id="2147483938" r:id="rId4"/>
    <p:sldLayoutId id="2147483939" r:id="rId5"/>
    <p:sldLayoutId id="2147483940" r:id="rId6"/>
    <p:sldLayoutId id="2147483941" r:id="rId7"/>
    <p:sldLayoutId id="2147483942" r:id="rId8"/>
    <p:sldLayoutId id="2147483943" r:id="rId9"/>
    <p:sldLayoutId id="2147483944" r:id="rId10"/>
    <p:sldLayoutId id="2147483945" r:id="rId11"/>
    <p:sldLayoutId id="2147483946" r:id="rId12"/>
    <p:sldLayoutId id="2147483947" r:id="rId13"/>
    <p:sldLayoutId id="2147483948" r:id="rId14"/>
    <p:sldLayoutId id="2147483949" r:id="rId15"/>
    <p:sldLayoutId id="2147483950" r:id="rId16"/>
    <p:sldLayoutId id="2147483951" r:id="rId17"/>
    <p:sldLayoutId id="2147483952" r:id="rId18"/>
    <p:sldLayoutId id="2147483953" r:id="rId19"/>
    <p:sldLayoutId id="2147483954" r:id="rId20"/>
    <p:sldLayoutId id="2147483955" r:id="rId21"/>
    <p:sldLayoutId id="2147483956" r:id="rId22"/>
    <p:sldLayoutId id="2147483957" r:id="rId23"/>
    <p:sldLayoutId id="2147484006" r:id="rId24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000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ts val="1500"/>
        </a:spcBef>
        <a:buFont typeface="Arial"/>
        <a:buNone/>
        <a:defRPr sz="2000" kern="1200">
          <a:solidFill>
            <a:schemeClr val="bg1"/>
          </a:solidFill>
          <a:latin typeface="Arial"/>
          <a:ea typeface="+mn-ea"/>
          <a:cs typeface="Arial"/>
        </a:defRPr>
      </a:lvl1pPr>
      <a:lvl2pPr marL="173038" indent="-173038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Arial"/>
          <a:ea typeface="+mn-ea"/>
          <a:cs typeface="Arial"/>
        </a:defRPr>
      </a:lvl2pPr>
      <a:lvl3pPr marL="396875" indent="-17303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bg1"/>
          </a:solidFill>
          <a:latin typeface="Arial"/>
          <a:ea typeface="+mn-ea"/>
          <a:cs typeface="Arial"/>
        </a:defRPr>
      </a:lvl3pPr>
      <a:lvl4pPr marL="625475" indent="-168275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Arial"/>
          <a:ea typeface="+mn-ea"/>
          <a:cs typeface="Arial"/>
        </a:defRPr>
      </a:lvl4pPr>
      <a:lvl5pPr marL="803275" indent="-173038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72251"/>
            <a:ext cx="2103120" cy="434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8195" y="172251"/>
            <a:ext cx="2105840" cy="4343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71650" y="4718304"/>
            <a:ext cx="9144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algn="l"/>
            <a:fld id="{6377120B-1DA5-4341-ADA2-078DCAC1AA03}" type="datetime1">
              <a:rPr lang="en-US" smtClean="0"/>
              <a:pPr algn="l"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9264" y="4718304"/>
            <a:ext cx="802386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0188" y="4718304"/>
            <a:ext cx="4572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299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9" r:id="rId1"/>
    <p:sldLayoutId id="2147483960" r:id="rId2"/>
    <p:sldLayoutId id="2147483961" r:id="rId3"/>
    <p:sldLayoutId id="2147483962" r:id="rId4"/>
    <p:sldLayoutId id="2147483963" r:id="rId5"/>
    <p:sldLayoutId id="2147483964" r:id="rId6"/>
    <p:sldLayoutId id="2147483965" r:id="rId7"/>
    <p:sldLayoutId id="2147483966" r:id="rId8"/>
    <p:sldLayoutId id="2147483967" r:id="rId9"/>
    <p:sldLayoutId id="2147483968" r:id="rId10"/>
    <p:sldLayoutId id="2147483969" r:id="rId11"/>
    <p:sldLayoutId id="2147483970" r:id="rId12"/>
    <p:sldLayoutId id="2147483971" r:id="rId13"/>
    <p:sldLayoutId id="2147483972" r:id="rId14"/>
    <p:sldLayoutId id="2147483973" r:id="rId15"/>
    <p:sldLayoutId id="2147483974" r:id="rId16"/>
    <p:sldLayoutId id="2147483975" r:id="rId17"/>
    <p:sldLayoutId id="2147483976" r:id="rId18"/>
    <p:sldLayoutId id="2147483977" r:id="rId19"/>
    <p:sldLayoutId id="2147483978" r:id="rId20"/>
    <p:sldLayoutId id="2147483979" r:id="rId21"/>
    <p:sldLayoutId id="2147483980" r:id="rId22"/>
    <p:sldLayoutId id="2147483981" r:id="rId23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000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ts val="1500"/>
        </a:spcBef>
        <a:buFont typeface="Arial"/>
        <a:buNone/>
        <a:defRPr sz="2000" kern="1200">
          <a:solidFill>
            <a:srgbClr val="FFFFFF"/>
          </a:solidFill>
          <a:latin typeface="Arial"/>
          <a:ea typeface="+mn-ea"/>
          <a:cs typeface="Arial"/>
        </a:defRPr>
      </a:lvl1pPr>
      <a:lvl2pPr marL="173038" indent="-173038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2pPr>
      <a:lvl3pPr marL="396875" indent="-17303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FFFFFF"/>
          </a:solidFill>
          <a:latin typeface="Arial"/>
          <a:ea typeface="+mn-ea"/>
          <a:cs typeface="Arial"/>
        </a:defRPr>
      </a:lvl3pPr>
      <a:lvl4pPr marL="625475" indent="-168275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4pPr>
      <a:lvl5pPr marL="803275" indent="-173038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FFFFFF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72251"/>
            <a:ext cx="2103120" cy="434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8195" y="172251"/>
            <a:ext cx="2105840" cy="4343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35150" y="4718304"/>
            <a:ext cx="9144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FAF7D445-DA7A-1E45-AA66-DFF6292A28F3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9264" y="4718304"/>
            <a:ext cx="865886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World of Watson 2016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0188" y="4718304"/>
            <a:ext cx="4572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Page </a:t>
            </a:r>
            <a:fld id="{E4DBDE34-E9B5-E04F-B662-69720E4B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59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  <p:sldLayoutId id="2147483989" r:id="rId7"/>
    <p:sldLayoutId id="2147483990" r:id="rId8"/>
    <p:sldLayoutId id="2147483991" r:id="rId9"/>
    <p:sldLayoutId id="2147483992" r:id="rId10"/>
    <p:sldLayoutId id="2147483993" r:id="rId11"/>
    <p:sldLayoutId id="2147483994" r:id="rId12"/>
    <p:sldLayoutId id="2147483995" r:id="rId13"/>
    <p:sldLayoutId id="2147483996" r:id="rId14"/>
    <p:sldLayoutId id="2147483997" r:id="rId15"/>
    <p:sldLayoutId id="2147483998" r:id="rId16"/>
    <p:sldLayoutId id="2147483999" r:id="rId17"/>
    <p:sldLayoutId id="2147484000" r:id="rId18"/>
    <p:sldLayoutId id="2147484001" r:id="rId19"/>
    <p:sldLayoutId id="2147484002" r:id="rId20"/>
    <p:sldLayoutId id="2147484003" r:id="rId21"/>
    <p:sldLayoutId id="2147484004" r:id="rId22"/>
    <p:sldLayoutId id="2147484005" r:id="rId23"/>
    <p:sldLayoutId id="2147484007" r:id="rId24"/>
    <p:sldLayoutId id="2147484008" r:id="rId25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000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ts val="1500"/>
        </a:spcBef>
        <a:buFont typeface="Arial"/>
        <a:buNone/>
        <a:defRPr sz="2000" kern="1200">
          <a:solidFill>
            <a:srgbClr val="FFFFFF"/>
          </a:solidFill>
          <a:latin typeface="Arial"/>
          <a:ea typeface="+mn-ea"/>
          <a:cs typeface="Arial"/>
        </a:defRPr>
      </a:lvl1pPr>
      <a:lvl2pPr marL="173038" indent="-173038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2pPr>
      <a:lvl3pPr marL="396875" indent="-17303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FFFFFF"/>
          </a:solidFill>
          <a:latin typeface="Arial"/>
          <a:ea typeface="+mn-ea"/>
          <a:cs typeface="Arial"/>
        </a:defRPr>
      </a:lvl3pPr>
      <a:lvl4pPr marL="625475" indent="-168275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4pPr>
      <a:lvl5pPr marL="803275" indent="-173038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FFFFFF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7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Relationship Id="rId2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5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47.xml"/><Relationship Id="rId2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.xml"/><Relationship Id="rId2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47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ibm.com/bluemix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.xml"/><Relationship Id="rId2" Type="http://schemas.openxmlformats.org/officeDocument/2006/relationships/hyperlink" Target="https://www.ibm.com/bluemix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8.png"/><Relationship Id="rId6" Type="http://schemas.openxmlformats.org/officeDocument/2006/relationships/image" Target="../media/image14.png"/><Relationship Id="rId7" Type="http://schemas.openxmlformats.org/officeDocument/2006/relationships/image" Target="../media/image19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" Type="http://schemas.openxmlformats.org/officeDocument/2006/relationships/slideLayout" Target="../slideLayouts/slideLayout47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 txBox="1">
            <a:spLocks/>
          </p:cNvSpPr>
          <p:nvPr/>
        </p:nvSpPr>
        <p:spPr>
          <a:xfrm>
            <a:off x="294881" y="270998"/>
            <a:ext cx="5319714" cy="164558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>
                <a:solidFill>
                  <a:srgbClr val="5AAAFA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How to </a:t>
            </a:r>
            <a:r>
              <a:rPr lang="en-US" sz="3200" b="1" dirty="0" smtClean="0">
                <a:latin typeface="HelvNeue Bold for IBM" charset="0"/>
                <a:ea typeface="HelvNeue Bold for IBM" charset="0"/>
                <a:cs typeface="HelvNeue Bold for IBM" charset="0"/>
              </a:rPr>
              <a:t>implement</a:t>
            </a:r>
            <a:r>
              <a:rPr lang="en-US" sz="32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 and </a:t>
            </a:r>
            <a:r>
              <a:rPr lang="en-US" sz="3200" b="1" dirty="0" smtClean="0">
                <a:latin typeface="HelvNeue Bold for IBM" charset="0"/>
                <a:ea typeface="HelvNeue Bold for IBM" charset="0"/>
                <a:cs typeface="HelvNeue Bold for IBM" charset="0"/>
              </a:rPr>
              <a:t>train</a:t>
            </a:r>
            <a:r>
              <a:rPr lang="en-US" sz="32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 a </a:t>
            </a:r>
            <a:r>
              <a:rPr lang="en-US" sz="3200" b="1" dirty="0" smtClean="0">
                <a:latin typeface="HelvNeue Bold for IBM" charset="0"/>
                <a:ea typeface="HelvNeue Bold for IBM" charset="0"/>
                <a:cs typeface="HelvNeue Bold for IBM" charset="0"/>
              </a:rPr>
              <a:t>cognitive </a:t>
            </a:r>
            <a:r>
              <a:rPr lang="en-US" sz="3200" b="1" dirty="0" err="1" smtClean="0">
                <a:latin typeface="HelvNeue Bold for IBM" charset="0"/>
                <a:ea typeface="HelvNeue Bold for IBM" charset="0"/>
                <a:cs typeface="HelvNeue Bold for IBM" charset="0"/>
              </a:rPr>
              <a:t>chatbot</a:t>
            </a:r>
            <a:r>
              <a:rPr lang="en-US" sz="3200" b="1" dirty="0" smtClean="0">
                <a:latin typeface="HelvNeue Bold for IBM" charset="0"/>
                <a:ea typeface="HelvNeue Bold for IBM" charset="0"/>
                <a:cs typeface="HelvNeue Bold for IBM" charset="0"/>
              </a:rPr>
              <a:t> </a:t>
            </a:r>
            <a:r>
              <a:rPr lang="en-US" sz="32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using the </a:t>
            </a:r>
            <a:r>
              <a:rPr lang="en-US" sz="3200" b="1" dirty="0" smtClean="0">
                <a:latin typeface="HelvNeue Bold for IBM" charset="0"/>
                <a:ea typeface="HelvNeue Bold for IBM" charset="0"/>
                <a:cs typeface="HelvNeue Bold for IBM" charset="0"/>
              </a:rPr>
              <a:t>Bluemix</a:t>
            </a:r>
            <a:r>
              <a:rPr lang="en-US" sz="32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 cloud platform</a:t>
            </a:r>
            <a:r>
              <a:rPr lang="en-US" dirty="0" smtClean="0">
                <a:solidFill>
                  <a:srgbClr val="FFFFFF"/>
                </a:solidFill>
              </a:rPr>
              <a:t/>
            </a:r>
            <a:br>
              <a:rPr lang="en-US" dirty="0" smtClean="0">
                <a:solidFill>
                  <a:srgbClr val="FFFFFF"/>
                </a:solidFill>
              </a:rPr>
            </a:br>
            <a:endParaRPr lang="en-US" dirty="0"/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294881" y="4510373"/>
            <a:ext cx="2726138" cy="4354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>
                <a:solidFill>
                  <a:srgbClr val="5AAAFA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600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December 14, 2016</a:t>
            </a:r>
            <a:endParaRPr lang="en-US" sz="1600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1179142" y="3368023"/>
            <a:ext cx="2868008" cy="39411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>
                <a:solidFill>
                  <a:srgbClr val="5AAAFA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Yves Le </a:t>
            </a:r>
            <a:r>
              <a:rPr lang="en-US" dirty="0" err="1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Cléach</a:t>
            </a:r>
            <a:endParaRPr lang="en-US" dirty="0" smtClean="0">
              <a:solidFill>
                <a:srgbClr val="FFFFFF"/>
              </a:solidFill>
              <a:latin typeface="HelvNeue Bold for IBM" charset="0"/>
              <a:ea typeface="HelvNeue Bold for IBM" charset="0"/>
              <a:cs typeface="HelvNeue Bold for IBM" charset="0"/>
            </a:endParaRPr>
          </a:p>
          <a:p>
            <a:r>
              <a:rPr lang="en-US" dirty="0" err="1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Bluemix</a:t>
            </a:r>
            <a:r>
              <a:rPr lang="en-US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 Business Rules IBM France Lab</a:t>
            </a:r>
            <a:endParaRPr lang="en-US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pic>
        <p:nvPicPr>
          <p:cNvPr id="2" name="Picture 1" descr="portrai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81" y="3357083"/>
            <a:ext cx="758008" cy="928827"/>
          </a:xfrm>
          <a:prstGeom prst="rect">
            <a:avLst/>
          </a:prstGeom>
        </p:spPr>
      </p:pic>
      <p:sp>
        <p:nvSpPr>
          <p:cNvPr id="11" name="Title 2"/>
          <p:cNvSpPr txBox="1">
            <a:spLocks/>
          </p:cNvSpPr>
          <p:nvPr/>
        </p:nvSpPr>
        <p:spPr>
          <a:xfrm>
            <a:off x="1179142" y="2189344"/>
            <a:ext cx="2726138" cy="4354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>
                <a:solidFill>
                  <a:srgbClr val="5AAAFA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600" dirty="0" err="1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Meetup</a:t>
            </a:r>
            <a:r>
              <a:rPr lang="en-US" sz="1600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 </a:t>
            </a:r>
            <a:r>
              <a:rPr lang="en-US" sz="1600" dirty="0" err="1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Bluemix</a:t>
            </a:r>
            <a:r>
              <a:rPr lang="en-US" sz="1600" dirty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 </a:t>
            </a:r>
            <a:r>
              <a:rPr lang="en-US" sz="1600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Paris # 20</a:t>
            </a:r>
          </a:p>
          <a:p>
            <a:r>
              <a:rPr lang="en-US" sz="1600" dirty="0" smtClean="0">
                <a:solidFill>
                  <a:srgbClr val="FFFFFF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@42born2code</a:t>
            </a:r>
            <a:endParaRPr lang="en-US" sz="1600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pic>
        <p:nvPicPr>
          <p:cNvPr id="3" name="Picture 2" descr="4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81" y="2088913"/>
            <a:ext cx="758008" cy="75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801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0"/>
            <a:ext cx="900472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78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/>
          </p:cNvSpPr>
          <p:nvPr>
            <p:ph type="body" idx="13"/>
          </p:nvPr>
        </p:nvSpPr>
        <p:spPr>
          <a:xfrm rot="16200000">
            <a:off x="-1129060" y="1618848"/>
            <a:ext cx="3603551" cy="738664"/>
          </a:xfrm>
          <a:prstGeom prst="rect">
            <a:avLst/>
          </a:prstGeom>
        </p:spPr>
        <p:txBody>
          <a:bodyPr/>
          <a:lstStyle>
            <a:lvl1pPr>
              <a:defRPr>
                <a:latin typeface="HelvNeue Bold for IBM"/>
                <a:ea typeface="HelvNeue Bold for IBM"/>
                <a:cs typeface="HelvNeue Bold for IBM"/>
                <a:sym typeface="HelvNeue Bold for IBM"/>
              </a:defRPr>
            </a:lvl1pPr>
          </a:lstStyle>
          <a:p>
            <a:r>
              <a:rPr lang="en-US" sz="4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What’s </a:t>
            </a:r>
            <a:r>
              <a:rPr lang="en-US" sz="4800" dirty="0" smtClean="0">
                <a:solidFill>
                  <a:schemeClr val="accent4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next?</a:t>
            </a:r>
            <a:endParaRPr lang="en-US" sz="4800" dirty="0">
              <a:solidFill>
                <a:schemeClr val="accent4"/>
              </a:solidFill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603" y="0"/>
            <a:ext cx="791839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4348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/>
          </p:cNvSpPr>
          <p:nvPr>
            <p:ph type="body" idx="13"/>
          </p:nvPr>
        </p:nvSpPr>
        <p:spPr>
          <a:xfrm>
            <a:off x="214241" y="239921"/>
            <a:ext cx="3807132" cy="738664"/>
          </a:xfrm>
          <a:prstGeom prst="rect">
            <a:avLst/>
          </a:prstGeom>
        </p:spPr>
        <p:txBody>
          <a:bodyPr/>
          <a:lstStyle>
            <a:lvl1pPr>
              <a:defRPr>
                <a:latin typeface="HelvNeue Bold for IBM"/>
                <a:ea typeface="HelvNeue Bold for IBM"/>
                <a:cs typeface="HelvNeue Bold for IBM"/>
                <a:sym typeface="HelvNeue Bold for IBM"/>
              </a:defRPr>
            </a:lvl1pPr>
          </a:lstStyle>
          <a:p>
            <a:r>
              <a:rPr lang="en-US" sz="4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In </a:t>
            </a:r>
            <a:r>
              <a:rPr lang="en-US" sz="4800" dirty="0" smtClean="0">
                <a:solidFill>
                  <a:schemeClr val="accent4"/>
                </a:solidFill>
              </a:rPr>
              <a:t>Conclusion</a:t>
            </a:r>
            <a:endParaRPr lang="en-US" sz="4800" dirty="0">
              <a:latin typeface="HelvNeue Light for IBM" charset="0"/>
              <a:ea typeface="HelvNeue Light for IBM" charset="0"/>
              <a:cs typeface="HelvNeue Light for IBM" charset="0"/>
            </a:endParaRPr>
          </a:p>
        </p:txBody>
      </p:sp>
      <p:sp>
        <p:nvSpPr>
          <p:cNvPr id="58" name="Shape 180"/>
          <p:cNvSpPr txBox="1">
            <a:spLocks/>
          </p:cNvSpPr>
          <p:nvPr/>
        </p:nvSpPr>
        <p:spPr>
          <a:xfrm>
            <a:off x="693212" y="1275930"/>
            <a:ext cx="8015359" cy="347787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SzTx/>
              <a:buFont typeface="Arial"/>
              <a:buNone/>
              <a:defRPr sz="2000" kern="1200">
                <a:solidFill>
                  <a:srgbClr val="FFFFFF"/>
                </a:solidFill>
                <a:latin typeface="HelvNeue Bold for IBM"/>
                <a:ea typeface="HelvNeue Bold for IBM"/>
                <a:cs typeface="HelvNeue Bold for IBM"/>
                <a:sym typeface="HelvNeue Bold for IBM"/>
              </a:defRPr>
            </a:lvl1pPr>
            <a:lvl2pPr marL="173038" indent="-173038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396875" indent="-173038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3pPr>
            <a:lvl4pPr marL="625475" indent="-168275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4pPr>
            <a:lvl5pPr marL="803275" indent="-173038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Bluemix</a:t>
            </a:r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 allows </a:t>
            </a:r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very rapid </a:t>
            </a:r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assembly of cloud and mobile apps</a:t>
            </a:r>
          </a:p>
          <a:p>
            <a:endParaRPr lang="en-US" sz="1600" dirty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Services</a:t>
            </a:r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 can be used “</a:t>
            </a:r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off the shelf</a:t>
            </a:r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” and </a:t>
            </a:r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combined</a:t>
            </a:r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 easily </a:t>
            </a:r>
          </a:p>
          <a:p>
            <a:endParaRPr lang="en-US" sz="1600" dirty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r>
              <a:rPr lang="en-US" sz="2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Cognitive services can free human support from routine work and allow them to concentrate on </a:t>
            </a:r>
            <a:r>
              <a:rPr lang="en-US" sz="28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higher business value</a:t>
            </a:r>
            <a:endParaRPr lang="en-US" sz="28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9737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/>
          </p:cNvSpPr>
          <p:nvPr>
            <p:ph type="body" idx="13"/>
          </p:nvPr>
        </p:nvSpPr>
        <p:spPr>
          <a:xfrm>
            <a:off x="214241" y="239921"/>
            <a:ext cx="3162725" cy="738664"/>
          </a:xfrm>
          <a:prstGeom prst="rect">
            <a:avLst/>
          </a:prstGeom>
        </p:spPr>
        <p:txBody>
          <a:bodyPr/>
          <a:lstStyle>
            <a:lvl1pPr>
              <a:defRPr>
                <a:latin typeface="HelvNeue Bold for IBM"/>
                <a:ea typeface="HelvNeue Bold for IBM"/>
                <a:cs typeface="HelvNeue Bold for IBM"/>
                <a:sym typeface="HelvNeue Bold for IBM"/>
              </a:defRPr>
            </a:lvl1pPr>
          </a:lstStyle>
          <a:p>
            <a:r>
              <a:rPr lang="en-US" sz="4800" dirty="0" smtClean="0">
                <a:solidFill>
                  <a:schemeClr val="accent4"/>
                </a:solidFill>
              </a:rPr>
              <a:t>Learn</a:t>
            </a:r>
            <a:r>
              <a:rPr lang="en-US" sz="4800" dirty="0" smtClean="0"/>
              <a:t> </a:t>
            </a:r>
            <a:r>
              <a:rPr lang="en-US" sz="48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More</a:t>
            </a:r>
            <a:endParaRPr lang="en-US" sz="4800" dirty="0">
              <a:latin typeface="HelvNeue Light for IBM" charset="0"/>
              <a:ea typeface="HelvNeue Light for IBM" charset="0"/>
              <a:cs typeface="HelvNeue Light for IBM" charset="0"/>
            </a:endParaRPr>
          </a:p>
        </p:txBody>
      </p:sp>
      <p:sp>
        <p:nvSpPr>
          <p:cNvPr id="58" name="Shape 180"/>
          <p:cNvSpPr txBox="1">
            <a:spLocks/>
          </p:cNvSpPr>
          <p:nvPr/>
        </p:nvSpPr>
        <p:spPr>
          <a:xfrm>
            <a:off x="214241" y="1199730"/>
            <a:ext cx="8722930" cy="369331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buSzTx/>
              <a:buFont typeface="Arial"/>
              <a:buNone/>
              <a:defRPr sz="2000" kern="1200">
                <a:solidFill>
                  <a:srgbClr val="FFFFFF"/>
                </a:solidFill>
                <a:latin typeface="HelvNeue Bold for IBM"/>
                <a:ea typeface="HelvNeue Bold for IBM"/>
                <a:cs typeface="HelvNeue Bold for IBM"/>
                <a:sym typeface="HelvNeue Bold for IBM"/>
              </a:defRPr>
            </a:lvl1pPr>
            <a:lvl2pPr marL="173038" indent="-173038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396875" indent="-173038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3pPr>
            <a:lvl4pPr marL="625475" indent="-168275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4pPr>
            <a:lvl5pPr marL="803275" indent="-173038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IBM Bluemix</a:t>
            </a: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:</a:t>
            </a:r>
          </a:p>
          <a:p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https</a:t>
            </a:r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://www.ibm.com/</a:t>
            </a:r>
            <a:r>
              <a:rPr lang="en-US" sz="2400" dirty="0" err="1">
                <a:latin typeface="HelvNeue Light for IBM" charset="0"/>
                <a:ea typeface="HelvNeue Light for IBM" charset="0"/>
                <a:cs typeface="HelvNeue Light for IBM" charset="0"/>
              </a:rPr>
              <a:t>bluemix</a:t>
            </a:r>
            <a:endParaRPr lang="en-US" sz="24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endParaRPr lang="en-US" sz="16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r>
              <a:rPr lang="en-US" sz="2400" dirty="0">
                <a:solidFill>
                  <a:srgbClr val="FF0000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Code for the </a:t>
            </a:r>
            <a:r>
              <a:rPr lang="en-US" sz="2400" dirty="0" smtClean="0">
                <a:solidFill>
                  <a:srgbClr val="FF0000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Demo</a:t>
            </a: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:</a:t>
            </a:r>
          </a:p>
          <a:p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https</a:t>
            </a:r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://github.com/IBM-Bluemix/</a:t>
            </a:r>
            <a:r>
              <a:rPr lang="en-US" sz="2400" dirty="0" err="1">
                <a:latin typeface="HelvNeue Light for IBM" charset="0"/>
                <a:ea typeface="HelvNeue Light for IBM" charset="0"/>
                <a:cs typeface="HelvNeue Light for IBM" charset="0"/>
              </a:rPr>
              <a:t>cloudco</a:t>
            </a:r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-insurance</a:t>
            </a:r>
          </a:p>
          <a:p>
            <a:endParaRPr lang="en-US" sz="16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r>
              <a:rPr lang="en-US" sz="24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Watson Conversation Service</a:t>
            </a: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:</a:t>
            </a:r>
          </a:p>
          <a:p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https://</a:t>
            </a: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www.ibm.com/watson/developercloud/conversation.html</a:t>
            </a:r>
          </a:p>
          <a:p>
            <a:endParaRPr lang="en-US" sz="16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  <a:p>
            <a:r>
              <a:rPr lang="en-US" sz="24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Watson Tone Analyzer</a:t>
            </a:r>
            <a:r>
              <a:rPr lang="en-US" sz="2400" dirty="0" smtClean="0">
                <a:latin typeface="HelvNeue Light for IBM" charset="0"/>
                <a:ea typeface="HelvNeue Light for IBM" charset="0"/>
                <a:cs typeface="HelvNeue Light for IBM" charset="0"/>
              </a:rPr>
              <a:t>:</a:t>
            </a:r>
          </a:p>
          <a:p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https://www.ibm.com/</a:t>
            </a:r>
            <a:r>
              <a:rPr lang="en-US" sz="2400" dirty="0" err="1">
                <a:latin typeface="HelvNeue Light for IBM" charset="0"/>
                <a:ea typeface="HelvNeue Light for IBM" charset="0"/>
                <a:cs typeface="HelvNeue Light for IBM" charset="0"/>
              </a:rPr>
              <a:t>watson</a:t>
            </a:r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/</a:t>
            </a:r>
            <a:r>
              <a:rPr lang="en-US" sz="2400" dirty="0" err="1">
                <a:latin typeface="HelvNeue Light for IBM" charset="0"/>
                <a:ea typeface="HelvNeue Light for IBM" charset="0"/>
                <a:cs typeface="HelvNeue Light for IBM" charset="0"/>
              </a:rPr>
              <a:t>developercloud</a:t>
            </a:r>
            <a:r>
              <a:rPr lang="en-US" sz="2400" dirty="0">
                <a:latin typeface="HelvNeue Light for IBM" charset="0"/>
                <a:ea typeface="HelvNeue Light for IBM" charset="0"/>
                <a:cs typeface="HelvNeue Light for IBM" charset="0"/>
              </a:rPr>
              <a:t>/tone-</a:t>
            </a:r>
            <a:r>
              <a:rPr lang="en-US" sz="2400" dirty="0" err="1">
                <a:latin typeface="HelvNeue Light for IBM" charset="0"/>
                <a:ea typeface="HelvNeue Light for IBM" charset="0"/>
                <a:cs typeface="HelvNeue Light for IBM" charset="0"/>
              </a:rPr>
              <a:t>analyzer.html</a:t>
            </a:r>
            <a:endParaRPr lang="en-US" sz="2400" dirty="0" smtClean="0">
              <a:latin typeface="HelvNeue Light for IBM" charset="0"/>
              <a:ea typeface="HelvNeue Light for IBM" charset="0"/>
              <a:cs typeface="HelvNeue Light for IB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88156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oolcha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59" y="0"/>
            <a:ext cx="9144000" cy="4536396"/>
          </a:xfrm>
          <a:prstGeom prst="rect">
            <a:avLst/>
          </a:prstGeom>
        </p:spPr>
      </p:pic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0" y="26987"/>
            <a:ext cx="21096087" cy="61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2860" tIns="91432" rIns="182860" bIns="91432">
            <a:spAutoFit/>
          </a:bodyPr>
          <a:lstStyle>
            <a:lvl1pPr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1pPr>
            <a:lvl2pPr marL="742950" indent="-285750"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2pPr>
            <a:lvl3pPr marL="1143000" indent="-228600"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3pPr>
            <a:lvl4pPr marL="1600200" indent="-228600"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4pPr>
            <a:lvl5pPr marL="2057400" indent="-228600"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5pPr>
            <a:lvl6pPr marL="25146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6pPr>
            <a:lvl7pPr marL="29718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7pPr>
            <a:lvl8pPr marL="34290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8pPr>
            <a:lvl9pPr marL="3886200" indent="-228600" defTabSz="455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panose="020B0604020202020204" pitchFamily="34" charset="0"/>
                <a:ea typeface="MS Gothic" panose="020B0609070205080204" pitchFamily="49" charset="-128"/>
              </a:defRPr>
            </a:lvl9pPr>
          </a:lstStyle>
          <a:p>
            <a:pPr hangingPunct="1">
              <a:buClr>
                <a:srgbClr val="000000"/>
              </a:buClr>
              <a:buSzPct val="100000"/>
            </a:pPr>
            <a:r>
              <a:rPr lang="en-US" altLang="en-US" sz="1400" b="1" i="1" dirty="0" smtClean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Open </a:t>
            </a:r>
            <a:r>
              <a:rPr lang="en-US" altLang="en-US" sz="1400" b="1" i="1" dirty="0" err="1" smtClean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Toolchain</a:t>
            </a:r>
            <a:endParaRPr lang="en-US" altLang="en-US" sz="1400" b="1" i="1" dirty="0" smtClean="0">
              <a:solidFill>
                <a:schemeClr val="tx2"/>
              </a:solidFill>
              <a:ea typeface="MS PGothic" panose="020B0600070205080204" pitchFamily="34" charset="-128"/>
              <a:sym typeface="Helvetica Light"/>
            </a:endParaRPr>
          </a:p>
          <a:p>
            <a:pPr hangingPunct="1">
              <a:buClr>
                <a:srgbClr val="000000"/>
              </a:buClr>
              <a:buSzPct val="100000"/>
            </a:pPr>
            <a:r>
              <a:rPr lang="en-US" altLang="en-US" sz="1400" b="1" i="1" dirty="0" smtClean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Rapidly </a:t>
            </a:r>
            <a:r>
              <a:rPr lang="en-US" altLang="en-US" sz="1400" b="1" i="1" dirty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setup and manage an integrated delivery </a:t>
            </a:r>
            <a:r>
              <a:rPr lang="en-US" altLang="en-US" sz="1400" b="1" i="1" dirty="0" err="1" smtClean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toolchain</a:t>
            </a:r>
            <a:r>
              <a:rPr lang="en-US" altLang="en-US" sz="1400" b="1" i="1" dirty="0" smtClean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 following </a:t>
            </a:r>
            <a:r>
              <a:rPr lang="en-US" altLang="en-US" sz="1400" b="1" i="1" dirty="0" err="1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DevOps</a:t>
            </a:r>
            <a:r>
              <a:rPr lang="en-US" altLang="en-US" sz="1400" b="1" i="1" dirty="0">
                <a:solidFill>
                  <a:schemeClr val="tx2"/>
                </a:solidFill>
                <a:ea typeface="MS PGothic" panose="020B0600070205080204" pitchFamily="34" charset="-128"/>
                <a:sym typeface="Helvetica Light"/>
              </a:rPr>
              <a:t>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1232754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636008"/>
          </a:xfrm>
        </p:spPr>
        <p:txBody>
          <a:bodyPr anchor="ctr"/>
          <a:lstStyle/>
          <a:p>
            <a:pPr algn="ctr"/>
            <a:r>
              <a:rPr lang="en-US" smtClean="0">
                <a:latin typeface="HelvNeue Bold for IBM" charset="0"/>
                <a:ea typeface="HelvNeue Bold for IBM" charset="0"/>
                <a:cs typeface="HelvNeue Bold for IBM" charset="0"/>
              </a:rPr>
              <a:t>Filing a claim </a:t>
            </a:r>
            <a:r>
              <a:rPr lang="en-US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online</a:t>
            </a:r>
            <a:endParaRPr lang="en-US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64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screenshot_190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975" y="0"/>
            <a:ext cx="3340457" cy="43566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screenshot_190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26319" y="0"/>
            <a:ext cx="3538164" cy="43097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screenshot_1906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64483" y="846229"/>
            <a:ext cx="2380967" cy="42543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222" y="2312058"/>
            <a:ext cx="3321978" cy="283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88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63682"/>
            <a:ext cx="8515984" cy="4062014"/>
          </a:xfrm>
        </p:spPr>
        <p:txBody>
          <a:bodyPr anchor="t"/>
          <a:lstStyle/>
          <a:p>
            <a:pPr algn="ctr"/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How about a </a:t>
            </a:r>
            <a:r>
              <a:rPr lang="en-US" dirty="0" err="1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chatbot</a:t>
            </a:r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 instead?</a:t>
            </a:r>
            <a:endParaRPr lang="en-US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1816100" y="4718304"/>
            <a:ext cx="914400" cy="201168"/>
          </a:xfrm>
        </p:spPr>
        <p:txBody>
          <a:bodyPr/>
          <a:lstStyle/>
          <a:p>
            <a:fld id="{4ED1E4FF-459E-4748-9954-4FFD7FD6DCF6}" type="datetime1">
              <a:rPr lang="en-US" smtClean="0"/>
              <a:pPr/>
              <a:t>10/05/17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69264" y="4718304"/>
            <a:ext cx="846836" cy="201168"/>
          </a:xfrm>
        </p:spPr>
        <p:txBody>
          <a:bodyPr/>
          <a:lstStyle/>
          <a:p>
            <a:r>
              <a:rPr lang="en-US" smtClean="0"/>
              <a:t>World of Watson 2016 </a:t>
            </a:r>
            <a:endParaRPr lang="en-US"/>
          </a:p>
        </p:txBody>
      </p:sp>
      <p:pic>
        <p:nvPicPr>
          <p:cNvPr id="6" name="screenshot_190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298864"/>
            <a:ext cx="9157617" cy="341944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2441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786708" y="509598"/>
            <a:ext cx="3625731" cy="4243885"/>
          </a:xfrm>
          <a:prstGeom prst="roundRect">
            <a:avLst/>
          </a:prstGeom>
          <a:ln w="38100">
            <a:solidFill>
              <a:schemeClr val="accent4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249" name="Group 249"/>
          <p:cNvGrpSpPr/>
          <p:nvPr/>
        </p:nvGrpSpPr>
        <p:grpSpPr>
          <a:xfrm>
            <a:off x="449880" y="1237126"/>
            <a:ext cx="907301" cy="822453"/>
            <a:chOff x="-364533" y="0"/>
            <a:chExt cx="2419467" cy="2193206"/>
          </a:xfrm>
        </p:grpSpPr>
        <p:pic>
          <p:nvPicPr>
            <p:cNvPr id="247" name="pasted-image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3197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8" name="Shape 248"/>
            <p:cNvSpPr/>
            <p:nvPr/>
          </p:nvSpPr>
          <p:spPr>
            <a:xfrm>
              <a:off x="-364533" y="1598172"/>
              <a:ext cx="2419467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ctr">
              <a:spAutoFit/>
            </a:bodyPr>
            <a:lstStyle>
              <a:lvl1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lvl1pPr>
            </a:lstStyle>
            <a:p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CUSTOMER</a:t>
              </a:r>
            </a:p>
          </p:txBody>
        </p:sp>
      </p:grpSp>
      <p:grpSp>
        <p:nvGrpSpPr>
          <p:cNvPr id="252" name="Group 252"/>
          <p:cNvGrpSpPr/>
          <p:nvPr/>
        </p:nvGrpSpPr>
        <p:grpSpPr>
          <a:xfrm>
            <a:off x="1620128" y="1237126"/>
            <a:ext cx="842553" cy="1589341"/>
            <a:chOff x="-359829" y="0"/>
            <a:chExt cx="2246805" cy="4238237"/>
          </a:xfrm>
        </p:grpSpPr>
        <p:pic>
          <p:nvPicPr>
            <p:cNvPr id="250" name="pasted-image.pd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527136" cy="15271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1" name="Shape 251"/>
            <p:cNvSpPr/>
            <p:nvPr/>
          </p:nvSpPr>
          <p:spPr>
            <a:xfrm>
              <a:off x="-359829" y="1673435"/>
              <a:ext cx="2246805" cy="25648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lang="fr-FR"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Responsive</a:t>
              </a:r>
            </a:p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lang="fr-FR"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Web App</a:t>
              </a:r>
            </a:p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lang="fr-FR"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or</a:t>
              </a:r>
            </a:p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iOS APP</a:t>
              </a:r>
              <a:b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SWIFT</a:t>
              </a:r>
              <a:endParaRPr lang="fr-FR" sz="1200" dirty="0" smtClean="0">
                <a:latin typeface="HelvNeue Bold for IBM" charset="0"/>
                <a:ea typeface="HelvNeue Bold for IBM" charset="0"/>
                <a:cs typeface="HelvNeue Bold for IBM" charset="0"/>
              </a:endParaRPr>
            </a:p>
          </p:txBody>
        </p:sp>
      </p:grpSp>
      <p:grpSp>
        <p:nvGrpSpPr>
          <p:cNvPr id="255" name="Group 255"/>
          <p:cNvGrpSpPr/>
          <p:nvPr/>
        </p:nvGrpSpPr>
        <p:grpSpPr>
          <a:xfrm>
            <a:off x="3061041" y="1239984"/>
            <a:ext cx="1194238" cy="1032485"/>
            <a:chOff x="-466879" y="0"/>
            <a:chExt cx="3184632" cy="2753292"/>
          </a:xfrm>
        </p:grpSpPr>
        <p:pic>
          <p:nvPicPr>
            <p:cNvPr id="253" name="pasted-image.pdf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63435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4" name="Shape 254"/>
            <p:cNvSpPr/>
            <p:nvPr/>
          </p:nvSpPr>
          <p:spPr>
            <a:xfrm>
              <a:off x="-466879" y="1665815"/>
              <a:ext cx="3184632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B</a:t>
              </a:r>
              <a:r>
                <a:rPr lang="de-DE"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OT</a:t>
              </a: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/>
              </a:r>
              <a:b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MICROSERVICE</a:t>
              </a:r>
            </a:p>
          </p:txBody>
        </p:sp>
      </p:grpSp>
      <p:grpSp>
        <p:nvGrpSpPr>
          <p:cNvPr id="267" name="Group 267"/>
          <p:cNvGrpSpPr/>
          <p:nvPr/>
        </p:nvGrpSpPr>
        <p:grpSpPr>
          <a:xfrm>
            <a:off x="3037238" y="3324112"/>
            <a:ext cx="1240724" cy="1034167"/>
            <a:chOff x="-482759" y="0"/>
            <a:chExt cx="3308594" cy="2757777"/>
          </a:xfrm>
        </p:grpSpPr>
        <p:pic>
          <p:nvPicPr>
            <p:cNvPr id="265" name="pasted-image.pd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409536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6" name="Shape 266"/>
            <p:cNvSpPr/>
            <p:nvPr/>
          </p:nvSpPr>
          <p:spPr>
            <a:xfrm>
              <a:off x="-482759" y="1670300"/>
              <a:ext cx="3308594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WATSON</a:t>
              </a:r>
              <a:b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CONVERSATION</a:t>
              </a:r>
            </a:p>
          </p:txBody>
        </p:sp>
      </p:grpSp>
      <p:sp>
        <p:nvSpPr>
          <p:cNvPr id="269" name="Shape 269"/>
          <p:cNvSpPr/>
          <p:nvPr/>
        </p:nvSpPr>
        <p:spPr>
          <a:xfrm>
            <a:off x="4076129" y="3663859"/>
            <a:ext cx="1013499" cy="223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9050" tIns="19050" rIns="19050" bIns="19050" numCol="1" anchor="t">
            <a:spAutoFit/>
          </a:bodyPr>
          <a:lstStyle>
            <a:lvl1pPr algn="ctr">
              <a:defRPr sz="2200">
                <a:solidFill>
                  <a:srgbClr val="53585F"/>
                </a:solidFill>
                <a:latin typeface="Libre Franklin Regular"/>
                <a:ea typeface="Libre Franklin Regular"/>
                <a:cs typeface="Libre Franklin Regular"/>
                <a:sym typeface="Libre Franklin Regular"/>
              </a:defRPr>
            </a:lvl1pPr>
          </a:lstStyle>
          <a:p>
            <a:r>
              <a:rPr lang="fr-FR" sz="1200" dirty="0" err="1" smtClean="0">
                <a:latin typeface="HelvNeue Bold for IBM" charset="0"/>
                <a:ea typeface="HelvNeue Bold for IBM" charset="0"/>
                <a:cs typeface="HelvNeue Bold for IBM" charset="0"/>
              </a:rPr>
              <a:t>Cloudant</a:t>
            </a:r>
            <a:r>
              <a:rPr lang="fr-FR" sz="1200" smtClean="0">
                <a:latin typeface="HelvNeue Bold for IBM" charset="0"/>
                <a:ea typeface="HelvNeue Bold for IBM" charset="0"/>
                <a:cs typeface="HelvNeue Bold for IBM" charset="0"/>
              </a:rPr>
              <a:t> (DB)</a:t>
            </a:r>
            <a:endParaRPr sz="1200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300779" y="198679"/>
            <a:ext cx="2591751" cy="641805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309" y="241885"/>
            <a:ext cx="2402692" cy="550771"/>
          </a:xfrm>
          <a:prstGeom prst="rect">
            <a:avLst/>
          </a:prstGeom>
          <a:noFill/>
          <a:effectLst>
            <a:softEdge rad="0"/>
          </a:effectLst>
        </p:spPr>
      </p:pic>
      <p:cxnSp>
        <p:nvCxnSpPr>
          <p:cNvPr id="5" name="Straight Arrow Connector 4"/>
          <p:cNvCxnSpPr/>
          <p:nvPr/>
        </p:nvCxnSpPr>
        <p:spPr>
          <a:xfrm flipH="1">
            <a:off x="3657599" y="2229694"/>
            <a:ext cx="1911" cy="1050186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3861660" y="2272469"/>
            <a:ext cx="571229" cy="765026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1216434" y="1521866"/>
            <a:ext cx="524670" cy="1599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2354013" y="1520267"/>
            <a:ext cx="1004436" cy="546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54500" y="3037495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8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636008"/>
          </a:xfrm>
        </p:spPr>
        <p:txBody>
          <a:bodyPr anchor="ctr"/>
          <a:lstStyle/>
          <a:p>
            <a:pPr algn="ctr"/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Let’s </a:t>
            </a: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chat</a:t>
            </a:r>
            <a:b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</a:br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with </a:t>
            </a: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Watson Conversation</a:t>
            </a:r>
            <a:endParaRPr lang="en-US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sp>
        <p:nvSpPr>
          <p:cNvPr id="3" name="Rectangle 2">
            <a:hlinkClick r:id="rId3" tooltip="https://www.ibm.com/bluemix"/>
          </p:cNvPr>
          <p:cNvSpPr/>
          <p:nvPr/>
        </p:nvSpPr>
        <p:spPr>
          <a:xfrm>
            <a:off x="2578608" y="1853184"/>
            <a:ext cx="3956304" cy="963168"/>
          </a:xfrm>
          <a:prstGeom prst="rect">
            <a:avLst/>
          </a:prstGeom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4653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897" y="108541"/>
            <a:ext cx="6569772" cy="489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56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636008"/>
          </a:xfrm>
        </p:spPr>
        <p:txBody>
          <a:bodyPr anchor="ctr"/>
          <a:lstStyle/>
          <a:p>
            <a:pPr algn="ctr"/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Admin dashboard live</a:t>
            </a: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/>
            </a:r>
            <a:b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</a:br>
            <a:r>
              <a:rPr lang="en-US" dirty="0" smtClean="0">
                <a:latin typeface="HelvNeue Bold for IBM" charset="0"/>
                <a:ea typeface="HelvNeue Bold for IBM" charset="0"/>
                <a:cs typeface="HelvNeue Bold for IBM" charset="0"/>
              </a:rPr>
              <a:t>with</a:t>
            </a: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/>
            </a:r>
            <a:b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</a:br>
            <a:r>
              <a:rPr lang="en-US" dirty="0" smtClean="0">
                <a:solidFill>
                  <a:schemeClr val="accent5"/>
                </a:solidFill>
                <a:latin typeface="HelvNeue Bold for IBM" charset="0"/>
                <a:ea typeface="HelvNeue Bold for IBM" charset="0"/>
                <a:cs typeface="HelvNeue Bold for IBM" charset="0"/>
              </a:rPr>
              <a:t>Watson Tone Analyzer</a:t>
            </a:r>
            <a:endParaRPr lang="en-US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sp>
        <p:nvSpPr>
          <p:cNvPr id="3" name="Rectangle 2">
            <a:hlinkClick r:id="rId2" tooltip="https://www.ibm.com/bluemix"/>
          </p:cNvPr>
          <p:cNvSpPr/>
          <p:nvPr/>
        </p:nvSpPr>
        <p:spPr>
          <a:xfrm>
            <a:off x="2578608" y="1853184"/>
            <a:ext cx="3956304" cy="963168"/>
          </a:xfrm>
          <a:prstGeom prst="rect">
            <a:avLst/>
          </a:prstGeom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897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786708" y="509598"/>
            <a:ext cx="3625731" cy="4243885"/>
          </a:xfrm>
          <a:prstGeom prst="roundRect">
            <a:avLst/>
          </a:prstGeom>
          <a:ln w="38100">
            <a:solidFill>
              <a:schemeClr val="accent4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249" name="Group 249"/>
          <p:cNvGrpSpPr/>
          <p:nvPr/>
        </p:nvGrpSpPr>
        <p:grpSpPr>
          <a:xfrm>
            <a:off x="449880" y="1237126"/>
            <a:ext cx="907301" cy="822453"/>
            <a:chOff x="-364533" y="0"/>
            <a:chExt cx="2419467" cy="2193206"/>
          </a:xfrm>
        </p:grpSpPr>
        <p:pic>
          <p:nvPicPr>
            <p:cNvPr id="247" name="pasted-image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3197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8" name="Shape 248"/>
            <p:cNvSpPr/>
            <p:nvPr/>
          </p:nvSpPr>
          <p:spPr>
            <a:xfrm>
              <a:off x="-364533" y="1598172"/>
              <a:ext cx="2419467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ctr">
              <a:spAutoFit/>
            </a:bodyPr>
            <a:lstStyle>
              <a:lvl1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lvl1pPr>
            </a:lstStyle>
            <a:p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CUSTOMER</a:t>
              </a:r>
            </a:p>
          </p:txBody>
        </p:sp>
      </p:grpSp>
      <p:grpSp>
        <p:nvGrpSpPr>
          <p:cNvPr id="252" name="Group 252"/>
          <p:cNvGrpSpPr/>
          <p:nvPr/>
        </p:nvGrpSpPr>
        <p:grpSpPr>
          <a:xfrm>
            <a:off x="1728016" y="1237126"/>
            <a:ext cx="626775" cy="1035343"/>
            <a:chOff x="-72128" y="0"/>
            <a:chExt cx="1671397" cy="2760911"/>
          </a:xfrm>
        </p:grpSpPr>
        <p:pic>
          <p:nvPicPr>
            <p:cNvPr id="250" name="pasted-image.pd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527136" cy="15271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1" name="Shape 251"/>
            <p:cNvSpPr/>
            <p:nvPr/>
          </p:nvSpPr>
          <p:spPr>
            <a:xfrm>
              <a:off x="-72128" y="1673435"/>
              <a:ext cx="1671397" cy="1087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iOS APP</a:t>
              </a:r>
              <a:b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SWIFT</a:t>
              </a:r>
            </a:p>
          </p:txBody>
        </p:sp>
      </p:grpSp>
      <p:grpSp>
        <p:nvGrpSpPr>
          <p:cNvPr id="255" name="Group 255"/>
          <p:cNvGrpSpPr/>
          <p:nvPr/>
        </p:nvGrpSpPr>
        <p:grpSpPr>
          <a:xfrm>
            <a:off x="3061041" y="1239984"/>
            <a:ext cx="1194238" cy="1032485"/>
            <a:chOff x="-466879" y="0"/>
            <a:chExt cx="3184632" cy="2753292"/>
          </a:xfrm>
        </p:grpSpPr>
        <p:pic>
          <p:nvPicPr>
            <p:cNvPr id="253" name="pasted-image.pdf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63435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4" name="Shape 254"/>
            <p:cNvSpPr/>
            <p:nvPr/>
          </p:nvSpPr>
          <p:spPr>
            <a:xfrm>
              <a:off x="-466879" y="1665815"/>
              <a:ext cx="3184632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B</a:t>
              </a:r>
              <a:r>
                <a:rPr lang="de-DE"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OT</a:t>
              </a: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/>
              </a:r>
              <a:b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MICROSERVICE</a:t>
              </a:r>
            </a:p>
          </p:txBody>
        </p:sp>
      </p:grpSp>
      <p:grpSp>
        <p:nvGrpSpPr>
          <p:cNvPr id="258" name="Group 258"/>
          <p:cNvGrpSpPr/>
          <p:nvPr/>
        </p:nvGrpSpPr>
        <p:grpSpPr>
          <a:xfrm>
            <a:off x="4920004" y="1239984"/>
            <a:ext cx="1194238" cy="1032485"/>
            <a:chOff x="-466879" y="0"/>
            <a:chExt cx="3184632" cy="2753292"/>
          </a:xfrm>
        </p:grpSpPr>
        <p:pic>
          <p:nvPicPr>
            <p:cNvPr id="256" name="pasted-image.pdf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63435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7" name="Shape 257"/>
            <p:cNvSpPr/>
            <p:nvPr/>
          </p:nvSpPr>
          <p:spPr>
            <a:xfrm>
              <a:off x="-466879" y="1665815"/>
              <a:ext cx="3184632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DASHBOARD</a:t>
              </a:r>
              <a:b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MICROSERVICE</a:t>
              </a:r>
            </a:p>
          </p:txBody>
        </p:sp>
      </p:grpSp>
      <p:grpSp>
        <p:nvGrpSpPr>
          <p:cNvPr id="261" name="Group 261"/>
          <p:cNvGrpSpPr/>
          <p:nvPr/>
        </p:nvGrpSpPr>
        <p:grpSpPr>
          <a:xfrm>
            <a:off x="6640126" y="1237126"/>
            <a:ext cx="1008289" cy="850678"/>
            <a:chOff x="-400978" y="0"/>
            <a:chExt cx="2688768" cy="2268471"/>
          </a:xfrm>
        </p:grpSpPr>
        <p:pic>
          <p:nvPicPr>
            <p:cNvPr id="259" name="pasted-image.pd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81406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0" name="Shape 260"/>
            <p:cNvSpPr/>
            <p:nvPr/>
          </p:nvSpPr>
          <p:spPr>
            <a:xfrm>
              <a:off x="-400978" y="1673437"/>
              <a:ext cx="2688768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>
              <a:lvl1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lvl1pPr>
            </a:lstStyle>
            <a:p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DASHBOARD</a:t>
              </a:r>
            </a:p>
          </p:txBody>
        </p:sp>
      </p:grpSp>
      <p:grpSp>
        <p:nvGrpSpPr>
          <p:cNvPr id="264" name="Group 264"/>
          <p:cNvGrpSpPr/>
          <p:nvPr/>
        </p:nvGrpSpPr>
        <p:grpSpPr>
          <a:xfrm>
            <a:off x="8001559" y="1240300"/>
            <a:ext cx="571500" cy="847504"/>
            <a:chOff x="0" y="0"/>
            <a:chExt cx="1524000" cy="2260011"/>
          </a:xfrm>
        </p:grpSpPr>
        <p:pic>
          <p:nvPicPr>
            <p:cNvPr id="262" name="pasted-image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524000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3" name="Shape 263"/>
            <p:cNvSpPr/>
            <p:nvPr/>
          </p:nvSpPr>
          <p:spPr>
            <a:xfrm>
              <a:off x="37443" y="1664976"/>
              <a:ext cx="1449115" cy="59503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>
              <a:lvl1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lvl1pPr>
            </a:lstStyle>
            <a:p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ADMIN</a:t>
              </a:r>
            </a:p>
          </p:txBody>
        </p:sp>
      </p:grpSp>
      <p:grpSp>
        <p:nvGrpSpPr>
          <p:cNvPr id="267" name="Group 267"/>
          <p:cNvGrpSpPr/>
          <p:nvPr/>
        </p:nvGrpSpPr>
        <p:grpSpPr>
          <a:xfrm>
            <a:off x="3037238" y="3324112"/>
            <a:ext cx="1240724" cy="1034167"/>
            <a:chOff x="-482759" y="0"/>
            <a:chExt cx="3308594" cy="2757777"/>
          </a:xfrm>
        </p:grpSpPr>
        <p:pic>
          <p:nvPicPr>
            <p:cNvPr id="265" name="pasted-image.pdf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409536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6" name="Shape 266"/>
            <p:cNvSpPr/>
            <p:nvPr/>
          </p:nvSpPr>
          <p:spPr>
            <a:xfrm>
              <a:off x="-482759" y="1670300"/>
              <a:ext cx="3308594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WATSON</a:t>
              </a:r>
              <a:b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>
                  <a:latin typeface="HelvNeue Bold for IBM" charset="0"/>
                  <a:ea typeface="HelvNeue Bold for IBM" charset="0"/>
                  <a:cs typeface="HelvNeue Bold for IBM" charset="0"/>
                </a:rPr>
                <a:t>CONVERSATION</a:t>
              </a:r>
            </a:p>
          </p:txBody>
        </p:sp>
      </p:grpSp>
      <p:sp>
        <p:nvSpPr>
          <p:cNvPr id="269" name="Shape 269"/>
          <p:cNvSpPr/>
          <p:nvPr/>
        </p:nvSpPr>
        <p:spPr>
          <a:xfrm>
            <a:off x="4076128" y="3663859"/>
            <a:ext cx="1013499" cy="223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9050" tIns="19050" rIns="19050" bIns="19050" numCol="1" anchor="t">
            <a:spAutoFit/>
          </a:bodyPr>
          <a:lstStyle>
            <a:lvl1pPr algn="ctr">
              <a:defRPr sz="2200">
                <a:solidFill>
                  <a:srgbClr val="53585F"/>
                </a:solidFill>
                <a:latin typeface="Libre Franklin Regular"/>
                <a:ea typeface="Libre Franklin Regular"/>
                <a:cs typeface="Libre Franklin Regular"/>
                <a:sym typeface="Libre Franklin Regular"/>
              </a:defRPr>
            </a:lvl1pPr>
          </a:lstStyle>
          <a:p>
            <a:r>
              <a:rPr lang="fr-FR" sz="1200" dirty="0" err="1" smtClean="0">
                <a:latin typeface="HelvNeue Bold for IBM" charset="0"/>
                <a:ea typeface="HelvNeue Bold for IBM" charset="0"/>
                <a:cs typeface="HelvNeue Bold for IBM" charset="0"/>
              </a:rPr>
              <a:t>Cloudant</a:t>
            </a:r>
            <a:r>
              <a:rPr lang="fr-FR" sz="1200" dirty="0">
                <a:latin typeface="HelvNeue Bold for IBM" charset="0"/>
                <a:ea typeface="HelvNeue Bold for IBM" charset="0"/>
                <a:cs typeface="HelvNeue Bold for IBM" charset="0"/>
              </a:rPr>
              <a:t> </a:t>
            </a:r>
            <a:r>
              <a:rPr lang="fr-FR" sz="1200" dirty="0" smtClean="0">
                <a:latin typeface="HelvNeue Bold for IBM" charset="0"/>
                <a:ea typeface="HelvNeue Bold for IBM" charset="0"/>
                <a:cs typeface="HelvNeue Bold for IBM" charset="0"/>
              </a:rPr>
              <a:t>(DB)</a:t>
            </a:r>
            <a:endParaRPr sz="1200" dirty="0">
              <a:latin typeface="HelvNeue Bold for IBM" charset="0"/>
              <a:ea typeface="HelvNeue Bold for IBM" charset="0"/>
              <a:cs typeface="HelvNeue Bold for IBM" charset="0"/>
            </a:endParaRPr>
          </a:p>
        </p:txBody>
      </p:sp>
      <p:grpSp>
        <p:nvGrpSpPr>
          <p:cNvPr id="273" name="Group 273"/>
          <p:cNvGrpSpPr/>
          <p:nvPr/>
        </p:nvGrpSpPr>
        <p:grpSpPr>
          <a:xfrm>
            <a:off x="4861124" y="3324112"/>
            <a:ext cx="1308050" cy="1034167"/>
            <a:chOff x="-588589" y="0"/>
            <a:chExt cx="3488132" cy="2757777"/>
          </a:xfrm>
        </p:grpSpPr>
        <p:pic>
          <p:nvPicPr>
            <p:cNvPr id="271" name="pasted-image.pdf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393471" y="0"/>
              <a:ext cx="1524001" cy="1524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2" name="Shape 272"/>
            <p:cNvSpPr/>
            <p:nvPr/>
          </p:nvSpPr>
          <p:spPr>
            <a:xfrm>
              <a:off x="-588589" y="1670300"/>
              <a:ext cx="3488132" cy="10874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9050" tIns="19050" rIns="19050" bIns="19050" numCol="1" anchor="t">
              <a:spAutoFit/>
            </a:bodyPr>
            <a:lstStyle/>
            <a:p>
              <a:pPr algn="ctr">
                <a:defRPr sz="2200">
                  <a:solidFill>
                    <a:srgbClr val="53585F"/>
                  </a:solidFill>
                  <a:latin typeface="Libre Franklin Regular"/>
                  <a:ea typeface="Libre Franklin Regular"/>
                  <a:cs typeface="Libre Franklin Regular"/>
                  <a:sym typeface="Libre Franklin Regular"/>
                </a:defRPr>
              </a:pP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WATSON</a:t>
              </a:r>
              <a:b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</a:br>
              <a:r>
                <a:rPr sz="1200" dirty="0">
                  <a:latin typeface="HelvNeue Bold for IBM" charset="0"/>
                  <a:ea typeface="HelvNeue Bold for IBM" charset="0"/>
                  <a:cs typeface="HelvNeue Bold for IBM" charset="0"/>
                </a:rPr>
                <a:t>TONE </a:t>
              </a:r>
              <a:r>
                <a:rPr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ANALY</a:t>
              </a:r>
              <a:r>
                <a:rPr lang="fr-FR" sz="1200" dirty="0" smtClean="0">
                  <a:latin typeface="HelvNeue Bold for IBM" charset="0"/>
                  <a:ea typeface="HelvNeue Bold for IBM" charset="0"/>
                  <a:cs typeface="HelvNeue Bold for IBM" charset="0"/>
                </a:rPr>
                <a:t>ZER</a:t>
              </a:r>
              <a:endParaRPr sz="1200" dirty="0">
                <a:latin typeface="HelvNeue Bold for IBM" charset="0"/>
                <a:ea typeface="HelvNeue Bold for IBM" charset="0"/>
                <a:cs typeface="HelvNeue Bold for IBM" charset="0"/>
              </a:endParaRPr>
            </a:p>
          </p:txBody>
        </p:sp>
      </p:grpSp>
      <p:sp>
        <p:nvSpPr>
          <p:cNvPr id="6" name="Rectangle 5"/>
          <p:cNvSpPr/>
          <p:nvPr/>
        </p:nvSpPr>
        <p:spPr>
          <a:xfrm>
            <a:off x="3300779" y="198679"/>
            <a:ext cx="2591751" cy="641805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309" y="241885"/>
            <a:ext cx="2402692" cy="550771"/>
          </a:xfrm>
          <a:prstGeom prst="rect">
            <a:avLst/>
          </a:prstGeom>
          <a:noFill/>
          <a:effectLst>
            <a:softEdge rad="0"/>
          </a:effectLst>
        </p:spPr>
      </p:pic>
      <p:cxnSp>
        <p:nvCxnSpPr>
          <p:cNvPr id="5" name="Straight Arrow Connector 4"/>
          <p:cNvCxnSpPr/>
          <p:nvPr/>
        </p:nvCxnSpPr>
        <p:spPr>
          <a:xfrm flipH="1">
            <a:off x="3657599" y="2229694"/>
            <a:ext cx="1911" cy="1050186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5515149" y="2229694"/>
            <a:ext cx="1911" cy="1050186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985024" y="1521866"/>
            <a:ext cx="1197488" cy="3868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3861660" y="2272469"/>
            <a:ext cx="571229" cy="765026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4714246" y="2229694"/>
            <a:ext cx="590752" cy="807801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1216434" y="1521866"/>
            <a:ext cx="524670" cy="1599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2354013" y="1520267"/>
            <a:ext cx="1004436" cy="546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7453455" y="1520267"/>
            <a:ext cx="524670" cy="1599"/>
          </a:xfrm>
          <a:prstGeom prst="straightConnector1">
            <a:avLst/>
          </a:prstGeom>
          <a:ln w="38100">
            <a:solidFill>
              <a:schemeClr val="accent4"/>
            </a:solidFill>
            <a:headEnd type="non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822714" y="1523536"/>
            <a:ext cx="1004436" cy="5467"/>
          </a:xfrm>
          <a:prstGeom prst="straightConnector1">
            <a:avLst/>
          </a:prstGeom>
          <a:ln w="38100">
            <a:solidFill>
              <a:schemeClr val="accent4"/>
            </a:solidFill>
            <a:headEnd type="none" w="lg" len="lg"/>
            <a:tailEnd type="triangle" w="lg" len="lg"/>
          </a:ln>
          <a:effectLst>
            <a:outerShdw blurRad="40000" dist="20000" dir="5400000" rotWithShape="0">
              <a:schemeClr val="accent4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54500" y="3037495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0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ow_template_20160810_(onscreen)_v16_group4">
  <a:themeElements>
    <a:clrScheme name="Group 4, Grey 60">
      <a:dk1>
        <a:srgbClr val="AEAEAE"/>
      </a:dk1>
      <a:lt1>
        <a:srgbClr val="E0E0E0"/>
      </a:lt1>
      <a:dk2>
        <a:srgbClr val="323232"/>
      </a:dk2>
      <a:lt2>
        <a:srgbClr val="5A5A5A"/>
      </a:lt2>
      <a:accent1>
        <a:srgbClr val="AF6EE8"/>
      </a:accent1>
      <a:accent2>
        <a:srgbClr val="BA8FF7"/>
      </a:accent2>
      <a:accent3>
        <a:srgbClr val="D7AAFF"/>
      </a:accent3>
      <a:accent4>
        <a:srgbClr val="5596E6"/>
      </a:accent4>
      <a:accent5>
        <a:srgbClr val="5AAAFA"/>
      </a:accent5>
      <a:accent6>
        <a:srgbClr val="7CC7FF"/>
      </a:accent6>
      <a:hlink>
        <a:srgbClr val="B3B3B3"/>
      </a:hlink>
      <a:folHlink>
        <a:srgbClr val="E0E0E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WoW_Speaker_Template_16x9_Internal_V5" id="{B4CCB014-A1AE-FF44-B07D-9B017A7F5C21}" vid="{BC10826B-B1CE-084C-A1F8-B700AB41CBCE}"/>
    </a:ext>
  </a:extLst>
</a:theme>
</file>

<file path=ppt/theme/theme2.xml><?xml version="1.0" encoding="utf-8"?>
<a:theme xmlns:a="http://schemas.openxmlformats.org/drawingml/2006/main" name="Watson: Group 3, White 4">
  <a:themeElements>
    <a:clrScheme name="Group 4, White 4">
      <a:dk1>
        <a:srgbClr val="121212"/>
      </a:dk1>
      <a:lt1>
        <a:srgbClr val="464646"/>
      </a:lt1>
      <a:dk2>
        <a:srgbClr val="C7C7C7"/>
      </a:dk2>
      <a:lt2>
        <a:srgbClr val="ECECEC"/>
      </a:lt2>
      <a:accent1>
        <a:srgbClr val="AF6EE8"/>
      </a:accent1>
      <a:accent2>
        <a:srgbClr val="BA8FF7"/>
      </a:accent2>
      <a:accent3>
        <a:srgbClr val="D7AAFF"/>
      </a:accent3>
      <a:accent4>
        <a:srgbClr val="5596E6"/>
      </a:accent4>
      <a:accent5>
        <a:srgbClr val="5AAAFA"/>
      </a:accent5>
      <a:accent6>
        <a:srgbClr val="7CC7FF"/>
      </a:accent6>
      <a:hlink>
        <a:srgbClr val="B3B3B3"/>
      </a:hlink>
      <a:folHlink>
        <a:srgbClr val="E0E0E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WoW_Speaker_Template_16x9_Internal_V5" id="{B4CCB014-A1AE-FF44-B07D-9B017A7F5C21}" vid="{DD168EF9-CE8F-2C4B-94A9-B5DB028F9BAB}"/>
    </a:ext>
  </a:extLst>
</a:theme>
</file>

<file path=ppt/theme/theme3.xml><?xml version="1.0" encoding="utf-8"?>
<a:theme xmlns:a="http://schemas.openxmlformats.org/drawingml/2006/main" name="Watson: Group 3, Purple 70">
  <a:themeElements>
    <a:clrScheme name="Group 4, Purple 70">
      <a:dk1>
        <a:srgbClr val="EED2FF"/>
      </a:dk1>
      <a:lt1>
        <a:srgbClr val="C0E6FF"/>
      </a:lt1>
      <a:dk2>
        <a:srgbClr val="311A41"/>
      </a:dk2>
      <a:lt2>
        <a:srgbClr val="562F72"/>
      </a:lt2>
      <a:accent1>
        <a:srgbClr val="AF6EE8"/>
      </a:accent1>
      <a:accent2>
        <a:srgbClr val="BA8FF7"/>
      </a:accent2>
      <a:accent3>
        <a:srgbClr val="D7AAFF"/>
      </a:accent3>
      <a:accent4>
        <a:srgbClr val="5596E6"/>
      </a:accent4>
      <a:accent5>
        <a:srgbClr val="5AAAFA"/>
      </a:accent5>
      <a:accent6>
        <a:srgbClr val="7CC7FF"/>
      </a:accent6>
      <a:hlink>
        <a:srgbClr val="B3B3B3"/>
      </a:hlink>
      <a:folHlink>
        <a:srgbClr val="E0E0E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WoW_Speaker_Template_16x9_Internal_V5" id="{B4CCB014-A1AE-FF44-B07D-9B017A7F5C21}" vid="{9CD68590-8C24-4D44-9358-0EF44D8D435A}"/>
    </a:ext>
  </a:extLst>
</a:theme>
</file>

<file path=ppt/theme/theme4.xml><?xml version="1.0" encoding="utf-8"?>
<a:theme xmlns:a="http://schemas.openxmlformats.org/drawingml/2006/main" name="Watson: Group 3, Teal 70">
  <a:themeElements>
    <a:clrScheme name="Group 4, Blue 70">
      <a:dk1>
        <a:srgbClr val="EED2FF"/>
      </a:dk1>
      <a:lt1>
        <a:srgbClr val="C0E6FF"/>
      </a:lt1>
      <a:dk2>
        <a:srgbClr val="152935"/>
      </a:dk2>
      <a:lt2>
        <a:srgbClr val="264A60"/>
      </a:lt2>
      <a:accent1>
        <a:srgbClr val="AF6EE8"/>
      </a:accent1>
      <a:accent2>
        <a:srgbClr val="BA8FF7"/>
      </a:accent2>
      <a:accent3>
        <a:srgbClr val="D7AAFF"/>
      </a:accent3>
      <a:accent4>
        <a:srgbClr val="5596E6"/>
      </a:accent4>
      <a:accent5>
        <a:srgbClr val="5AAAFA"/>
      </a:accent5>
      <a:accent6>
        <a:srgbClr val="7CC7FF"/>
      </a:accent6>
      <a:hlink>
        <a:srgbClr val="B3B3B3"/>
      </a:hlink>
      <a:folHlink>
        <a:srgbClr val="E0E0E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WoW_Speaker_Template_16x9_Internal_V5" id="{B4CCB014-A1AE-FF44-B07D-9B017A7F5C21}" vid="{8FB6205A-4C15-C04D-9C47-87DEA2D3EE58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WoW16_SpeakerTemplate_16x9_Internal_VF825</Template>
  <TotalTime>22178</TotalTime>
  <Words>206</Words>
  <Application>Microsoft Macintosh PowerPoint</Application>
  <PresentationFormat>On-screen Show (16:9)</PresentationFormat>
  <Paragraphs>56</Paragraphs>
  <Slides>14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wow_template_20160810_(onscreen)_v16_group4</vt:lpstr>
      <vt:lpstr>Watson: Group 3, White 4</vt:lpstr>
      <vt:lpstr>Watson: Group 3, Purple 70</vt:lpstr>
      <vt:lpstr>Watson: Group 3, Teal 70</vt:lpstr>
      <vt:lpstr>PowerPoint Presentation</vt:lpstr>
      <vt:lpstr>Filing a claim online</vt:lpstr>
      <vt:lpstr>PowerPoint Presentation</vt:lpstr>
      <vt:lpstr>How about a chatbot instead?</vt:lpstr>
      <vt:lpstr>PowerPoint Presentation</vt:lpstr>
      <vt:lpstr>Let’s chat with Watson Conversation</vt:lpstr>
      <vt:lpstr>PowerPoint Presentation</vt:lpstr>
      <vt:lpstr>Admin dashboard live with Watson Tone Analyzer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Important speaker instructions</dc:title>
  <dc:creator>Uwe Fassnacht</dc:creator>
  <cp:lastModifiedBy>Yves LE CLEACH</cp:lastModifiedBy>
  <cp:revision>85</cp:revision>
  <cp:lastPrinted>2016-10-23T20:52:20Z</cp:lastPrinted>
  <dcterms:created xsi:type="dcterms:W3CDTF">2016-10-18T20:03:04Z</dcterms:created>
  <dcterms:modified xsi:type="dcterms:W3CDTF">2017-05-10T19:10:07Z</dcterms:modified>
</cp:coreProperties>
</file>

<file path=docProps/thumbnail.jpeg>
</file>